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handoutMasterIdLst>
    <p:handoutMasterId r:id="rId20"/>
  </p:handoutMasterIdLst>
  <p:sldIdLst>
    <p:sldId id="256" r:id="rId5"/>
    <p:sldId id="262" r:id="rId6"/>
    <p:sldId id="264" r:id="rId7"/>
    <p:sldId id="298" r:id="rId8"/>
    <p:sldId id="300" r:id="rId9"/>
    <p:sldId id="301" r:id="rId10"/>
    <p:sldId id="267" r:id="rId11"/>
    <p:sldId id="299" r:id="rId12"/>
    <p:sldId id="273" r:id="rId13"/>
    <p:sldId id="291" r:id="rId14"/>
    <p:sldId id="275" r:id="rId15"/>
    <p:sldId id="276" r:id="rId16"/>
    <p:sldId id="277" r:id="rId17"/>
    <p:sldId id="28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Impress, Work Together" id="{B9B51309-D148-4332-87C2-07BE32FBCA3B}">
          <p14:sldIdLst>
            <p14:sldId id="262"/>
            <p14:sldId id="264"/>
            <p14:sldId id="298"/>
            <p14:sldId id="300"/>
            <p14:sldId id="301"/>
            <p14:sldId id="267"/>
            <p14:sldId id="299"/>
            <p14:sldId id="273"/>
            <p14:sldId id="291"/>
            <p14:sldId id="275"/>
            <p14:sldId id="276"/>
            <p14:sldId id="277"/>
            <p14:sldId id="280"/>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336"/>
    <a:srgbClr val="D2B4A6"/>
    <a:srgbClr val="734F29"/>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280" autoAdjust="0"/>
  </p:normalViewPr>
  <p:slideViewPr>
    <p:cSldViewPr snapToGrid="0">
      <p:cViewPr varScale="1">
        <p:scale>
          <a:sx n="81" d="100"/>
          <a:sy n="81" d="100"/>
        </p:scale>
        <p:origin x="180" y="666"/>
      </p:cViewPr>
      <p:guideLst>
        <p:guide orient="horz" pos="2160"/>
        <p:guide pos="3840"/>
      </p:guideLst>
    </p:cSldViewPr>
  </p:slideViewPr>
  <p:outlineViewPr>
    <p:cViewPr>
      <p:scale>
        <a:sx n="33" d="100"/>
        <a:sy n="33" d="100"/>
      </p:scale>
      <p:origin x="0" y="-17981"/>
    </p:cViewPr>
  </p:outlineViewPr>
  <p:notesTextViewPr>
    <p:cViewPr>
      <p:scale>
        <a:sx n="1" d="1"/>
        <a:sy n="1" d="1"/>
      </p:scale>
      <p:origin x="0" y="0"/>
    </p:cViewPr>
  </p:notesTextViewPr>
  <p:sorterViewPr>
    <p:cViewPr>
      <p:scale>
        <a:sx n="100" d="100"/>
        <a:sy n="100" d="100"/>
      </p:scale>
      <p:origin x="0" y="-13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3474BD-853B-41C7-8A9E-BDD5A0D997E5}" type="datetimeFigureOut">
              <a:rPr lang="en-US" smtClean="0"/>
              <a:t>02/01/2023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F1739AE-4F5C-4F6D-9687-DB317636BE32}" type="slidenum">
              <a:rPr lang="en-US" smtClean="0"/>
              <a:t>‹#›</a:t>
            </a:fld>
            <a:endParaRPr lang="en-US"/>
          </a:p>
        </p:txBody>
      </p:sp>
    </p:spTree>
    <p:extLst>
      <p:ext uri="{BB962C8B-B14F-4D97-AF65-F5344CB8AC3E}">
        <p14:creationId xmlns:p14="http://schemas.microsoft.com/office/powerpoint/2010/main" val="19400791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10:52:59.113"/>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10:52:59.945"/>
    </inkml:context>
    <inkml:brush xml:id="br0">
      <inkml:brushProperty name="width" value="0.05" units="cm"/>
      <inkml:brushProperty name="height" value="0.05" units="cm"/>
      <inkml:brushProperty name="color" value="#FFFFFF"/>
    </inkml:brush>
  </inkml:definitions>
  <inkml:trace contextRef="#ctx0" brushRef="#br0">1 1 24575,'11'0'0,"10"0"0,1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10:54:09.585"/>
    </inkml:context>
    <inkml:brush xml:id="br0">
      <inkml:brushProperty name="width" value="0.05" units="cm"/>
      <inkml:brushProperty name="height" value="0.05" units="cm"/>
      <inkml:brushProperty name="color" value="#FFFFFF"/>
    </inkml:brush>
  </inkml:definitions>
  <inkml:trace contextRef="#ctx0" brushRef="#br0">370 744 24575,'2'-7'0,"0"0"0,0 1 0,1-1 0,-1 1 0,2-1 0,-1 1 0,1 0 0,0 0 0,0 1 0,7-8 0,0-2 0,5-7 0,-8 9 0,1 1 0,0 0 0,1 0 0,17-15 0,-27 27 0,0 0 0,0 0 0,0 0 0,0 0 0,0 1 0,0-1 0,0 0 0,0 0 0,1 0 0,-1 0 0,0 0 0,0 0 0,0 0 0,0 0 0,0 1 0,0-1 0,0 0 0,0 0 0,0 0 0,0 0 0,1 0 0,-1 0 0,0 0 0,0 0 0,0 0 0,0 0 0,0 0 0,0 0 0,0 0 0,1 0 0,-1 0 0,0 0 0,0 0 0,0 0 0,0 0 0,0 0 0,0 0 0,0 0 0,1 0 0,-1 0 0,0 0 0,0 0 0,0 0 0,0 0 0,0 0 0,0 0 0,0 0 0,1 0 0,-1 0 0,0 0 0,0 0 0,-9 19 0,-17 26 0,17-33 0,0 2 0,0 0 0,-2-1 0,0 0 0,-12 11 0,18-19 0,-1-1 0,0 0 0,1-1 0,-1 0 0,0 0 0,-1 0 0,1 0 0,0-1 0,-1 0 0,0 0 0,1-1 0,-1 0 0,-9 0 0,1 1 0,0-1 0,0-1 0,0-1 0,0 0 0,0-1 0,-25-6 0,36 7 0,-1-1 0,1 1 0,0-1 0,0 0 0,0-1 0,0 1 0,1-1 0,-1 1 0,1-1 0,-1 0 0,1-1 0,0 1 0,0 0 0,1-1 0,-1 0 0,1 1 0,-1-1 0,1 0 0,0 0 0,1-1 0,-1 1 0,1 0 0,0 0 0,0-1 0,0 1 0,0-7 0,-2-31 0,2 0 0,8-76 0,-6 114 0,0-1 0,0 0 0,0 1 0,1-1 0,-1 1 0,1 0 0,0 0 0,1-1 0,-1 1 0,1 1 0,0-1 0,0 0 0,0 1 0,0-1 0,0 1 0,1 0 0,0 0 0,0 0 0,-1 1 0,2-1 0,-1 1 0,5-2 0,11-4 0,0 1 0,0 1 0,37-7 0,-21 6 0,-17 2 0,-14 3 0,0 0 0,0 0 0,1 1 0,-1 0 0,0 0 0,1 1 0,-1-1 0,0 1 0,1 0 0,-1 1 0,0-1 0,9 3 0,-13-3 0,0 1 0,0-1 0,-1 1 0,1-1 0,0 1 0,0-1 0,-1 1 0,1 0 0,-1-1 0,1 1 0,0 0 0,-1 0 0,1-1 0,-1 1 0,0 0 0,1 0 0,-1 0 0,0-1 0,1 1 0,-1 0 0,0 0 0,0 0 0,0 0 0,0 0 0,0 0 0,0 0 0,0-1 0,0 1 0,0 0 0,0 0 0,0 0 0,0 0 0,-1 0 0,1 0 0,0-1 0,-1 1 0,1 0 0,-1 0 0,1 0 0,-1-1 0,0 2 0,-25 31 0,-18 8 0,-77 81 0,108-106 0,0 0 0,1 2 0,0-1 0,2 1 0,0 1 0,-8 21 0,10-22 0,22-42 0,-3 10 0,14-21 0,1 1 0,2 2 0,1 1 0,48-39 0,-65 64 0,-7 9 0,-11 23 0,-21 31 0,-9-2 0,11-16 0,-35 70 0,56-101 0,0-1 0,0 1 0,0-1 0,-1 0 0,0 0 0,-6 7 0,10-13 0,1-1 0,0 0 0,0 0 0,-1 1 0,1-1 0,0 0 0,-1 0 0,1 1 0,0-1 0,-1 0 0,1 0 0,0 0 0,-1 0 0,1 0 0,0 0 0,-1 1 0,1-1 0,-1 0 0,1 0 0,0 0 0,-1 0 0,1 0 0,0 0 0,-1 0 0,1-1 0,0 1 0,-1 0 0,1 0 0,-1 0 0,1 0 0,0 0 0,-1 0 0,1-1 0,0 1 0,-1 0 0,1 0 0,0-1 0,0 1 0,-1 0 0,1 0 0,0-1 0,0 1 0,-1 0 0,1-1 0,0 1 0,0 0 0,0-1 0,0 1 0,0 0 0,-1-1 0,1 1 0,0 0 0,0-1 0,0 1 0,0 0 0,0-1 0,0 1 0,0-1 0,0 1 0,0 0 0,0-1 0,0 1 0,0 0 0,1-1 0,-1-26 0,2 17 0,0 1 0,1-1 0,0 1 0,0 0 0,1 0 0,0 0 0,0 0 0,1 1 0,9-12 0,-10 15 0,0 0 0,0 0 0,0 1 0,1-1 0,-1 1 0,1 0 0,0 1 0,1-1 0,-1 1 0,0 0 0,1 0 0,0 1 0,0 0 0,0 0 0,10-2 0,-15 3 0,1 1 0,0 0 0,0 1 0,0-1 0,0 0 0,-1 1 0,1-1 0,0 1 0,0-1 0,-1 1 0,1 0 0,0 0 0,-1-1 0,1 1 0,-1 0 0,1 1 0,-1-1 0,1 0 0,-1 0 0,0 1 0,1-1 0,-1 1 0,0-1 0,0 1 0,0-1 0,0 1 0,-1 0 0,1-1 0,0 1 0,-1 0 0,1 0 0,-1-1 0,0 1 0,1 0 0,-1 0 0,0 2 0,2 11 0,0-1 0,-2 2 0,0 19 0,-1-24 0,1-2 0,0 0 0,0 0 0,0 1 0,-1-1 0,-1 1 0,-4 14 0,6-22 0,-1 0 0,0 0 0,0-1 0,0 1 0,0 0 0,0-1 0,0 1 0,0-1 0,0 1 0,0-1 0,-1 0 0,1 1 0,-1-1 0,1 0 0,-1 0 0,1 0 0,-1 0 0,0 0 0,1-1 0,-1 1 0,0 0 0,0-1 0,0 1 0,0-1 0,1 0 0,-1 1 0,0-1 0,0 0 0,0 0 0,0 0 0,0-1 0,0 1 0,1 0 0,-1-1 0,-3 0 0,-5-3 0,0-1 0,0 0 0,0 0 0,1-1 0,0 0 0,0 0 0,1-1 0,-1 0 0,2-1 0,-11-11 0,65 77 0,-47-58 0,1 0 0,-1 1 0,0-1 0,0 0 0,0 1 0,1-1 0,-1 0 0,0 1 0,0-1 0,1 0 0,-1 0 0,0 1 0,1-1 0,-1 0 0,0 0 0,1 0 0,-1 1 0,0-1 0,1 0 0,-1 0 0,0 0 0,1 0 0,-1 0 0,0 0 0,1 0 0,-1 0 0,1 0 0,-1 0 0,0 0 0,1 0 0,-1 0 0,1 0 0,-1 0 0,0 0 0,1 0 0,-1 0 0,0 0 0,1-1 0,-1 1 0,0 0 0,1 0 0,-1 0 0,0-1 0,1 1 0,0-1 0,-1 0 0,0 0 0,0 0 0,1 0 0,-1 0 0,0 0 0,0 0 0,0 0 0,0 0 0,0 0 0,0 0 0,0 0 0,-1 0 0,1 0 0,0 0 0,-1 0 0,0-2 0,-9-13 0,-1 0 0,-1 0 0,0 1 0,-1 0 0,-1 2 0,-28-23 0,25 20 0,-33-21 0,49 36 0,0 0 0,0 1 0,0-1 0,0 0 0,0 1 0,0-1 0,0 1 0,0-1 0,0 1 0,0-1 0,0 1 0,0 0 0,-1-1 0,1 1 0,0 0 0,0 0 0,0 0 0,0 0 0,0 0 0,-1 0 0,1 0 0,0 1 0,0-1 0,0 0 0,0 0 0,0 1 0,0-1 0,0 1 0,0-1 0,0 1 0,0 0 0,0-1 0,0 1 0,0 0 0,0 0 0,0-1 0,0 1 0,1 0 0,-1 0 0,0 0 0,1 0 0,-1 0 0,1 0 0,-1 0 0,1 0 0,-1 2 0,1-2 0,-1 1 0,1 0 0,0-1 0,0 1 0,0-1 0,0 1 0,0 0 0,0-1 0,1 1 0,-1-1 0,1 1 0,-1-1 0,1 1 0,-1-1 0,2 3 0,6 0 0,1-18 0,-4-10 0,0 0 0,-2 0 0,-1-1 0,-1 1 0,-2-36 0,2-35 0,-1 90 0,1 0 0,1 0 0,-1 0 0,1 0 0,-1 0 0,1 1 0,1-1 0,-1 1 0,1-1 0,5-6 0,-7 10 0,-1 0 0,1 0 0,0 0 0,-1 0 0,1 0 0,0 1 0,0-1 0,0 0 0,0 1 0,0-1 0,0 0 0,0 1 0,0-1 0,0 1 0,0-1 0,0 1 0,0 0 0,0 0 0,0-1 0,1 1 0,-1 0 0,0 0 0,0 0 0,0 0 0,0 0 0,0 0 0,1 0 0,-1 1 0,0-1 0,0 0 0,0 1 0,0-1 0,0 1 0,0-1 0,0 1 0,0-1 0,0 1 0,0 0 0,0-1 0,0 1 0,0 0 0,-1 0 0,1 0 0,0 0 0,-1 0 0,1-1 0,0 1 0,-1 0 0,1 1 0,-1-1 0,1 2 0,4 6 0,-1 1 0,0-1 0,-1 1 0,0 0 0,-1 0 0,0 1 0,2 18 0,-2 81 0,-3-73 0,-3 173 0,4-363 0,0 572 0,-2-454 0,-13-68 0,-1-19 0,14 101 0,1 13 0,1 1 0,-1-1 0,1 0 0,0 0 0,1 0 0,0 1 0,0-1 0,4-10 0,-5 19 0,0-1 0,0 0 0,0 0 0,0 1 0,0-1 0,0 0 0,0 1 0,0-1 0,0 0 0,0 1 0,1-1 0,-1 0 0,0 0 0,0 1 0,0-1 0,0 0 0,1 0 0,-1 0 0,0 1 0,0-1 0,1 0 0,-1 0 0,0 0 0,0 1 0,1-1 0,-1 0 0,0 0 0,1 0 0,-1 0 0,0 0 0,0 0 0,1 0 0,-1 0 0,0 0 0,1 0 0,-1 0 0,0 0 0,1 0 0,-1 0 0,0 0 0,0 0 0,1 0 0,-1 0 0,0 0 0,1 0 0,-1 0 0,0 0 0,0-1 0,1 1 0,-1 0 0,0 0 0,0 0 0,1 0 0,-1-1 0,0 1 0,0 0 0,0 0 0,1-1 0,-1 1 0,0 0 0,0 0 0,0-1 0,0 1 0,8 28 0,-5-5 0,-2-11 0,1-1 0,0 1 0,1-1 0,0 1 0,5 10 0,-1-16 0,-4-15 0,-2-17 0,-1 21 0,0 0 0,-1-1 0,0 1 0,0 0 0,-1-1 0,1 1 0,-1 0 0,0 0 0,0 0 0,-1 1 0,1-1 0,-1 0 0,-6-6 0,8 10 0,1 1 0,-1 0 0,0 0 0,1 0 0,-1 0 0,0 0 0,1 0 0,-1 0 0,0 0 0,1 0 0,-1 0 0,1 0 0,-1 0 0,0 0 0,1 1 0,-1-1 0,1 0 0,-1 0 0,0 1 0,1-1 0,-1 0 0,1 1 0,-1-1 0,1 1 0,-1-1 0,1 0 0,0 1 0,-1-1 0,1 1 0,-1-1 0,1 1 0,0 0 0,-1-1 0,1 1 0,0-1 0,0 1 0,0 0 0,-1-1 0,1 1 0,0-1 0,0 1 0,0 0 0,0-1 0,0 1 0,0 0 0,-6 33 0,6-34 0,-4 38 0,3-22 0,-1-1 0,0 0 0,-1 1 0,0-1 0,-8 20 0,7-35 0,1-11 0,-2-19 0,5 29 0,-11-67 0,5 31 0,-4-57 0,10 85 0,0 0 0,0 0 0,1 0 0,0 0 0,0 0 0,1 0 0,1 1 0,-1-1 0,1 0 0,1 1 0,6-13 0,-10 21 0,1-1 0,-1 1 0,0-1 0,0 0 0,1 1 0,-1-1 0,0 1 0,1-1 0,-1 1 0,0-1 0,1 1 0,-1 0 0,1-1 0,-1 1 0,1-1 0,-1 1 0,1 0 0,-1-1 0,1 1 0,-1 0 0,1 0 0,0-1 0,-1 1 0,1 0 0,-1 0 0,1 0 0,0 0 0,-1 0 0,1 0 0,-1 0 0,2 0 0,8 17 0,-3 30 0,-5 152 0,-3-153 0,-1-127 0,5-152 0,-3 230 0,0 0 0,0 1 0,1-1 0,-1 0 0,1 1 0,-1-1 0,1 0 0,0 1 0,0-1 0,0 1 0,0-1 0,1 1 0,-1 0 0,1-1 0,-1 1 0,1 0 0,0 0 0,0 0 0,0 0 0,0 1 0,0-1 0,0 0 0,1 1 0,-1-1 0,0 1 0,1 0 0,-1 0 0,1 0 0,3-1 0,-3 2 0,1 0 0,0 0 0,0 0 0,-1 0 0,1 0 0,0 1 0,-1 0 0,1-1 0,-1 2 0,1-1 0,-1 0 0,1 1 0,-1-1 0,0 1 0,1 0 0,-1 0 0,0 0 0,0 1 0,-1-1 0,5 5 0,63 90 0,-70-96 0,1 0 0,-1 0 0,1 0 0,0 0 0,-1-1 0,1 1 0,0 0 0,0 0 0,0-1 0,-1 1 0,1 0 0,0-1 0,0 1 0,0-1 0,0 0 0,0 1 0,0-1 0,0 1 0,0-1 0,0 0 0,1 0 0,-1 0 0,1 0 0,-1 0 0,0-1 0,0 1 0,0-1 0,-1 1 0,1-1 0,0 0 0,0 0 0,-1 1 0,1-1 0,0 0 0,-1 0 0,1 0 0,-1 0 0,1 0 0,-1 1 0,1-1 0,-1 0 0,0 0 0,1-2 0,7-60 0,-8 56 0,0-54 0,0 28 0,4-44 0,-3 70 0,0-1 0,0 0 0,1 0 0,0 1 0,1-1 0,0 1 0,0 0 0,1-1 0,-1 1 0,10-12 0,-11 17 0,0 0 0,0 0 0,0 0 0,0 0 0,0 0 0,1 0 0,-1 0 0,1 1 0,-1 0 0,1-1 0,0 1 0,-1 0 0,1 0 0,0 0 0,0 0 0,0 1 0,0-1 0,0 1 0,0 0 0,0 0 0,-1 0 0,1 0 0,0 0 0,0 1 0,0-1 0,0 1 0,0 0 0,0 0 0,-1 0 0,1 0 0,0 0 0,-1 1 0,1-1 0,-1 1 0,1 0 0,2 2 0,5 4 0,0 1 0,-1 0 0,0 0 0,-1 1 0,0 0 0,0 0 0,6 12 0,1 8 0,-1 1 0,-2 0 0,-1 1 0,-1 0 0,-2 0 0,6 44 0,-13-69 0,-1-7 0,0 0 0,0 0 0,0 1 0,1-1 0,-1 0 0,0 0 0,0 0 0,1 1 0,-1-1 0,0 0 0,0 0 0,1 0 0,-1 0 0,0 0 0,1 1 0,-1-1 0,0 0 0,1 0 0,-1 0 0,0 0 0,0 0 0,1 0 0,-1 0 0,0 0 0,1 0 0,-1 0 0,0 0 0,1 0 0,-1-1 0,0 1 0,0 0 0,1 0 0,-1 0 0,0 0 0,1 0 0,-1-1 0,0 1 0,0 0 0,1 0 0,-1 0 0,0-1 0,0 1 0,20-13 0,-10 6 0,1 1 0,1 0 0,-1 1 0,2 0 0,-1 1 0,0 0 0,1 1 0,23-2 0,-33 4 0,1 0 0,0 1 0,0 0 0,0 0 0,-1 0 0,1 0 0,0 1 0,0-1 0,0 1 0,-1 0 0,1 0 0,0 1 0,-1-1 0,1 1 0,-1-1 0,0 1 0,1 0 0,-1 1 0,0-1 0,0 0 0,0 1 0,-1 0 0,1-1 0,-1 1 0,1 0 0,-1 0 0,0 1 0,0-1 0,0 0 0,2 6 0,1 5 0,-2-6 0,0-1 0,-1 1 0,1 0 0,-1 0 0,-1 1 0,0-1 0,0 0 0,0 14 0,-1-22 0,0 1 0,0-1 0,0 0 0,0 1 0,0-1 0,0 0 0,0 0 0,0 1 0,0-1 0,-1 0 0,1 1 0,0-1 0,0 0 0,0 0 0,0 1 0,-1-1 0,1 0 0,0 0 0,0 1 0,0-1 0,-1 0 0,1 0 0,0 0 0,0 1 0,-1-1 0,1 0 0,0 0 0,0 0 0,-1 0 0,1 0 0,0 1 0,-1-1 0,1 0 0,0 0 0,-1 0 0,1 0 0,0 0 0,-1 0 0,1 0 0,0 0 0,0 0 0,-1 0 0,1 0 0,0-1 0,-1 1 0,1 0 0,0 0 0,-1 0 0,-15-16 0,-9-26 0,21 34 0,0-1 0,1 0 0,0 0 0,0 0 0,1 0 0,1 0 0,-1 0 0,1-11 0,1 17 0,0-1 0,1 0 0,-1 1 0,1-1 0,0 1 0,0 0 0,0-1 0,0 1 0,0 0 0,1-1 0,0 1 0,0 0 0,0 0 0,0 0 0,0 1 0,0-1 0,1 0 0,-1 1 0,1 0 0,0-1 0,0 1 0,0 0 0,6-3 0,9-2 0,0 1 0,1 1 0,0 1 0,0 0 0,1 2 0,-1 0 0,1 1 0,-1 0 0,1 2 0,21 3 0,-35-3 0,-1 0 0,0 0 0,0 0 0,0 1 0,1-1 0,-1 1 0,-1 0 0,1 1 0,0-1 0,0 1 0,-1 0 0,0 0 0,1 0 0,-1 1 0,-1-1 0,1 1 0,0 0 0,-1 0 0,0 1 0,0-1 0,0 1 0,0-1 0,-1 1 0,0 0 0,0 0 0,0 0 0,-1 0 0,1 0 0,0 6 0,2 16 0,-1 1 0,-1 0 0,-2 0 0,-3 40 0,0-17 0,1 14 0,1-57 0,1-41 0,-2-21 0,1 7 0,4-55 0,-2 91 0,0 0 0,1 0 0,1 1 0,-1-1 0,1 0 0,1 1 0,0 0 0,1 0 0,0 0 0,10-15 0,-15 24 0,1 0 0,-1 0 0,1 0 0,-1 1 0,1-1 0,-1 0 0,1 0 0,0 0 0,0 1 0,-1-1 0,1 0 0,0 1 0,0-1 0,0 1 0,0-1 0,-1 1 0,1-1 0,0 1 0,0-1 0,0 1 0,0 0 0,0 0 0,0 0 0,0-1 0,0 1 0,0 0 0,0 0 0,0 0 0,0 0 0,0 1 0,2-1 0,-2 1 0,1 1 0,-1-1 0,1 1 0,-1-1 0,0 1 0,1 0 0,-1-1 0,0 1 0,0 0 0,-1 0 0,1 0 0,0 0 0,0 0 0,0 2 0,2 13 0,1-1 0,0 28 0,-4 104 0,0-428 0,1 272 0,0 0 0,1 0 0,0 0 0,0 0 0,8-14 0,-10 20 0,1 1 0,-1 0 0,1 0 0,-1 0 0,1 0 0,0 0 0,0 0 0,0 0 0,0 0 0,0 0 0,0 0 0,0 0 0,0 1 0,0-1 0,0 0 0,0 1 0,0-1 0,3 0 0,-3 1 0,0 0 0,0 1 0,1-1 0,-1 0 0,0 1 0,0-1 0,0 1 0,0-1 0,1 1 0,-1 0 0,0-1 0,0 1 0,0 0 0,0 0 0,-1 0 0,1 0 0,0 0 0,0 0 0,0 0 0,-1 0 0,1 0 0,0 0 0,-1 0 0,1 2 0,8 14 0,-1 0 0,-1 1 0,-1 0 0,0 1 0,-1-1 0,2 23 0,9 118 0,-14-133 0,5 280 0,-9-507 0,3 441 0,12-309 0,8-499 0,-21 522 0,-22 449 0,9-239 0,11-126 0,-2 1 0,-11 41 0,12-73 0,1-9 0,-2-18 0,1-35 0,4-370 0,-3 473 0,-3 1 0,-1-1 0,-25 93 0,22-124 0,1-28 0,-1-40 0,8 43 0,-31-551 0,33 624 0,-1 226 0,-4-216 0,-23 137 0,16-174 0,11-38 0,0 1 0,0-1 0,-1 0 0,1 0 0,0 0 0,0 1 0,0-1 0,0 0 0,0 0 0,-1 0 0,1 1 0,0-1 0,0 0 0,0 0 0,-1 0 0,1 0 0,0 1 0,0-1 0,0 0 0,-1 0 0,1 0 0,0 0 0,0 0 0,-1 0 0,1 0 0,0 0 0,0 0 0,-1 0 0,1 0 0,0 0 0,0 0 0,-1 0 0,1 0 0,0 0 0,0 0 0,-1 0 0,1 0 0,0 0 0,0 0 0,-1 0 0,1 0 0,0 0 0,0-1 0,0 1 0,-1 0 0,1 0 0,0 0 0,0 0 0,0-1 0,-1 1 0,1 0 0,0 0 0,0 0 0,0-1 0,0 1 0,0 0 0,0 0 0,0-1 0,-1 1 0,1 0 0,0 0 0,0-1 0,0 1 0,0 0 0,0 0 0,0-1 0,0 1 0,0-1 0,-5-19 0,-2-49 0,3 1 0,5-87 0,1 103 0,-1 442 0,-13-420 0,0-20 0,1-2 0,-2-53 0,-6-29 0,20 150 0,0 0 0,0 0 0,-3 18 0,0 11 0,4 156 0,-2-469 0,0 266 0,1-1 0,-1 1 0,0 0 0,0-1 0,0 1 0,-1 0 0,1 0 0,-1-1 0,1 1 0,-1 0 0,0 0 0,1 0 0,-3-3 0,3 5 0,-1 0 0,0-1 0,1 1 0,-1 0 0,1 1 0,-1-1 0,1 0 0,-1 0 0,1 0 0,-1 0 0,1 0 0,-1 0 0,1 1 0,-1-1 0,1 0 0,-1 0 0,1 1 0,0-1 0,-1 0 0,1 1 0,-1-1 0,1 0 0,0 1 0,-1-1 0,1 1 0,0-1 0,-1 1 0,1-1 0,0 0 0,0 1 0,-1-1 0,1 2 0,-6 8 0,1 0 0,0 1 0,-5 19 0,1 2 0,7-18 0,-2 0 0,0 0 0,-1 0 0,0 0 0,-1-1 0,0 0 0,-10 13 0,16-26 0,0 1 0,0 0 0,0-1 0,-1 1 0,1-1 0,0 1 0,-1-1 0,1 1 0,0-1 0,-1 0 0,1 1 0,-1-1 0,1 1 0,-1-1 0,1 0 0,0 1 0,-1-1 0,0 0 0,1 0 0,-1 1 0,1-1 0,-1 0 0,1 0 0,-1 0 0,1 0 0,-1 1 0,0-1 0,1 0 0,-1 0 0,1 0 0,-1 0 0,0 0 0,1-1 0,-1 1 0,1 0 0,-1 0 0,1 0 0,-2-1 0,-8-23 0,5-41 0,5 63 0,2-148 0,-1 244 0,-1-64 0,0-87 0,0-143 0,0 510 0,1-360 0,-2 0 0,-3 0 0,-12-65 0,13 109 0,0 9 0,-1 19 0,-1 35 0,5 19 0,1-22 0,-8 57 0,7-108 0,0 0 0,0 0 0,-1-1 0,1 1 0,-1 0 0,0-1 0,0 1 0,0 0 0,0-1 0,0 1 0,-1-1 0,1 1 0,-1-1 0,-2 3 0,3-4 0,1-1 0,-1 0 0,1 1 0,-1-1 0,1 0 0,-1 0 0,0 0 0,1 1 0,-1-1 0,1 0 0,-1 0 0,0 0 0,1 0 0,-1 0 0,1 0 0,-1 0 0,0 0 0,1 0 0,-1 0 0,1-1 0,-1 1 0,0 0 0,0-1 0,-19-17 0,7-2 0,1 0 0,1-1 0,1 0 0,-9-26 0,-8-18 0,27 64 0,0 0 0,-1 1 0,1-1 0,0 0 0,0 1 0,-1-1 0,1 1 0,0-1 0,-1 0 0,1 1 0,0-1 0,-1 1 0,1-1 0,-1 1 0,1-1 0,-1 1 0,1-1 0,-1 1 0,1 0 0,-1-1 0,0 1 0,1 0 0,-1-1 0,0 1 0,1 0 0,-1 0 0,1-1 0,-1 1 0,-1 0 0,-10 16 0,-2 43 0,12-51 0,2-7 0,-1 4 0,0 1 0,-1 0 0,1-1 0,-1 1 0,-1-1 0,-2 6 0,5-10 0,-1 0 0,0 0 0,1 0 0,-1-1 0,0 1 0,0 0 0,1 0 0,-1-1 0,0 1 0,0-1 0,0 1 0,0-1 0,0 1 0,0-1 0,0 1 0,0-1 0,0 0 0,0 0 0,0 1 0,0-1 0,0 0 0,0 0 0,0 0 0,0 0 0,0 0 0,0 0 0,0 0 0,0-1 0,0 1 0,0 0 0,0-1 0,0 1 0,0-1 0,0 1 0,0-1 0,0 1 0,0-1 0,0 1 0,0-1 0,1 0 0,-1 1 0,-1-3 0,-5-3 0,0 0 0,1-1 0,0 0 0,0 0 0,0 0 0,1-1 0,0 0 0,-4-10 0,-28-74 0,22 53 0,-75-213 0,89 251 0,1-1 0,-1 0 0,1 0 0,-1 1 0,0-1 0,1 0 0,-1 1 0,0-1 0,0 1 0,0-1 0,0 1 0,0-1 0,-1 1 0,1 0 0,-3-2 0,3 3 0,1 0 0,-1 1 0,1-1 0,-1 1 0,1-1 0,-1 1 0,1-1 0,-1 1 0,1 0 0,-1-1 0,1 1 0,0-1 0,-1 1 0,1 0 0,0 0 0,-1-1 0,1 1 0,0 0 0,0-1 0,0 1 0,0 0 0,0 0 0,0-1 0,0 2 0,-3 70 0,3-66 0,-23 378 0,20-524 0,3 96 0,0 43 0,0 19 0,0 75 0,-4 0 0,-23 134 0,27-226 0,0 0 0,0 0 0,0 0 0,0 0 0,0-1 0,-1 1 0,1 0 0,0 0 0,0 0 0,-1 0 0,1 0 0,-1-1 0,1 1 0,-1 0 0,1 0 0,-1-1 0,1 1 0,-1 0 0,0-1 0,1 1 0,-1 0 0,0-1 0,1 1 0,-1-1 0,0 1 0,0-1 0,-1 1 0,1-1 0,-1 0 0,1-1 0,0 1 0,0 0 0,-1-1 0,1 1 0,0-1 0,0 0 0,0 1 0,0-1 0,0 0 0,0 0 0,0 0 0,0 1 0,0-1 0,-1-2 0,-36-52 0,35 50 0,-18-33 0,1-2 0,2 0 0,2-1 0,1 0 0,2-1 0,3-1 0,-11-79 0,31 146 0,4 28 0,-9 3 0,8 40 0,-12-89 0,1 1 0,0-1 0,0 1 0,1-1 0,-1 0 0,2 0 0,-1 0 0,0 0 0,1 0 0,9 9 0,-13-14 0,1 0 0,0 0 0,-1-1 0,1 1 0,0 0 0,-1 0 0,1-1 0,0 1 0,0-1 0,-1 1 0,1-1 0,0 1 0,0-1 0,0 1 0,0-1 0,0 0 0,0 1 0,0-1 0,0 0 0,0 0 0,0 0 0,0 0 0,0 0 0,0 0 0,0 0 0,0 0 0,0 0 0,0 0 0,0-1 0,0 1 0,0 0 0,0-1 0,-1 1 0,1 0 0,0-1 0,0 1 0,0-1 0,0 0 0,0 1 0,-1-1 0,1 0 0,0 1 0,-1-1 0,1 0 0,-1 0 0,1 0 0,0 1 0,-1-1 0,0 0 0,1 0 0,-1 0 0,0 0 0,1-1 0,2-7 0,0 1 0,0-1 0,-1 0 0,1-17 0,3-221 0,-7 80 0,1 166 0,0-7 0,1 0 0,-1 0 0,1 0 0,0 0 0,1 0 0,4-13 0,-6 21 0,0-1 0,0 1 0,1 0 0,-1 0 0,0 0 0,0 0 0,0 0 0,0-1 0,0 1 0,0 0 0,1 0 0,-1 0 0,0 0 0,0 0 0,0 0 0,0 0 0,0 0 0,1-1 0,-1 1 0,0 0 0,0 0 0,0 0 0,0 0 0,1 0 0,-1 0 0,0 0 0,0 0 0,0 0 0,1 0 0,-1 0 0,0 0 0,0 0 0,0 0 0,0 0 0,1 1 0,-1-1 0,0 0 0,0 0 0,0 0 0,0 0 0,0 0 0,1 0 0,-1 0 0,0 0 0,0 1 0,0-1 0,0 0 0,0 0 0,0 0 0,1 0 0,-1 0 0,0 1 0,0-1 0,0 0 0,0 0 0,0 0 0,0 0 0,0 1 0,0-1 0,0 0 0,0 0 0,0 0 0,0 0 0,0 1 0,0-1 0,0 0 0,0 0 0,4 16 0,3 50 0,-2 1 0,-7 90 0,0-37 0,1-181 0,3-175 0,-3 233 0,1 0 0,1 0 0,-1 0 0,0 0 0,1-1 0,0 1 0,0 0 0,-1 0 0,2 0 0,-1 0 0,0 0 0,4-4 0,-5 6 0,0 1 0,1 0 0,-1 0 0,0 0 0,1 0 0,-1-1 0,0 1 0,1 0 0,-1 0 0,1 0 0,-1 0 0,0 0 0,1 0 0,-1 0 0,0 0 0,1 0 0,-1 0 0,0 0 0,1 0 0,-1 0 0,1 0 0,-1 1 0,0-1 0,1 0 0,-1 0 0,0 0 0,1 0 0,-1 1 0,0-1 0,0 0 0,1 0 0,-1 1 0,1-1 0,14 25 0,-4 2 0,-1 1 0,8 40 0,3 8 0,-17-122 0,-4 44 0,5-58 0,-5 59 0,0 0 0,0-1 0,1 1 0,-1-1 0,0 1 0,1 0 0,-1-1 0,1 1 0,-1 0 0,1 0 0,0-1 0,-1 1 0,1 0 0,0 0 0,0 0 0,0 0 0,0 0 0,0 0 0,0 0 0,0 0 0,0 0 0,1 1 0,-1-1 0,0 0 0,0 1 0,1-1 0,-1 1 0,0-1 0,1 1 0,-1 0 0,0 0 0,1-1 0,-1 1 0,1 0 0,-1 0 0,0 0 0,1 0 0,1 1 0,-1 0 0,1 0 0,-1 1 0,1-1 0,-1 1 0,1 0 0,-1 0 0,0 0 0,0 0 0,0 0 0,0 0 0,0 0 0,-1 1 0,1-1 0,0 1 0,-1-1 0,0 1 0,0-1 0,0 1 0,0 0 0,0 0 0,0 4 0,11 66 0,-11-69 0,1 48 0,-3-41 0,1 1 0,0 0 0,1-1 0,1 1 0,0 0 0,0-1 0,1 0 0,0 1 0,6 11 0,-9-23 0,0 1 0,0-1 0,0 0 0,1 1 0,-1-1 0,0 0 0,0 1 0,0-1 0,0 0 0,1 1 0,-1-1 0,0 0 0,0 1 0,1-1 0,-1 0 0,0 0 0,1 1 0,-1-1 0,0 0 0,0 0 0,1 0 0,-1 1 0,1-1 0,-1 0 0,0 0 0,1 0 0,-1 0 0,0 0 0,1 0 0,-1 0 0,0 0 0,1 0 0,-1 0 0,1 0 0,-1 0 0,0 0 0,1 0 0,-1 0 0,0 0 0,1 0 0,-1 0 0,1-1 0,-1 1 0,0 0 0,1 0 0,-1 0 0,0-1 0,0 1 0,1 0 0,-1 0 0,0-1 0,1 1 0,8-21 0,-3-6 0,-2 1 0,0-1 0,-1-46 0,-3 47 0,1 0 0,1 0 0,1 1 0,9-34 0,-12 58 0,0 1 0,0 0 0,0-1 0,0 1 0,0-1 0,0 1 0,0 0 0,0-1 0,0 1 0,0 0 0,0-1 0,0 1 0,1 0 0,-1-1 0,0 1 0,0 0 0,0 0 0,0-1 0,0 1 0,1 0 0,-1-1 0,0 1 0,0 0 0,1 0 0,-1-1 0,0 1 0,0 0 0,1 0 0,-1 0 0,0 0 0,1-1 0,-1 1 0,0 0 0,0 0 0,1 0 0,-1 0 0,0 0 0,1 0 0,-1 0 0,1 0 0,5 15 0,-2 27 0,-2 84 0,-3-169 0,1 39 0,0-1 0,0 0 0,1 1 0,-1-1 0,1 1 0,0-1 0,0 1 0,1-1 0,0 1 0,-1 0 0,1-1 0,1 1 0,2-4 0,-5 8 0,0 0 0,1-1 0,-1 1 0,1-1 0,-1 1 0,1 0 0,-1-1 0,1 1 0,-1 0 0,1 0 0,-1-1 0,1 1 0,0 0 0,-1 0 0,1 0 0,-1 0 0,1 0 0,-1 0 0,1 0 0,0 0 0,-1 0 0,1 0 0,-1 0 0,1 0 0,0 0 0,-1 0 0,1 1 0,-1-1 0,1 0 0,-1 0 0,1 1 0,0 0 0,16 19 0,4 31 0,-21-51 0,5 13 0,-5-8 0,1-1 0,0 0 0,0 0 0,0 0 0,1-1 0,0 1 0,-1 0 0,1 0 0,1-1 0,-1 1 0,0-1 0,1 0 0,0 1 0,-1-1 0,1-1 0,0 1 0,1 0 0,5 3 0,-7-6 0,-1 0 0,0 0 0,0 0 0,1 0 0,-1 0 0,0 0 0,0-1 0,1 1 0,-1-1 0,0 1 0,0-1 0,0 1 0,0-1 0,0 0 0,0 1 0,0-1 0,0 0 0,0 0 0,0 0 0,0 0 0,0 0 0,0 0 0,-1 0 0,1 0 0,0 0 0,-1 0 0,1 0 0,-1 0 0,1-1 0,-1 1 0,0 0 0,1 0 0,-1-1 0,0 1 0,0-1 0,11-57 0,-10 48 0,0 7 0,1-11 0,1-1 0,0 1 0,10-25 0,-9 37 0,-1 11 0,0 16 0,-3 24 0,-1-31 0,1 0 0,1 0 0,5 32 0,0-36 0,-1-17 0,-3-24 0,-14-40 0,-23-74 0,35 142 0,-1 0 0,1 0 0,0 0 0,0 0 0,0 1 0,0-1 0,0 0 0,0 0 0,0 0 0,0 0 0,0 0 0,0 0 0,0 0 0,-1 0 0,1 0 0,0 0 0,0 0 0,0 0 0,0 0 0,0 0 0,0 0 0,0 0 0,0 0 0,0 0 0,0 0 0,-1-1 0,1 1 0,0 0 0,0 0 0,0 0 0,0 0 0,0 0 0,0 0 0,0 0 0,0 0 0,0 0 0,0 0 0,0 0 0,0 0 0,0 0 0,0 0 0,0-1 0,0 1 0,0 0 0,0 0 0,0 0 0,-1 0 0,1 0 0,0 0 0,0 0 0,0 0 0,0 0 0,-2 13 0,1 23 0,4 27 0,2 0 0,4-1 0,1 0 0,21 62 0,-29-119 0,0 1 0,0-1 0,1 1 0,0-1 0,0 0 0,0 0 0,1-1 0,-1 1 0,6 4 0,-8-8 0,-1-1 0,1 1 0,-1-1 0,1 1 0,-1-1 0,1 1 0,0-1 0,-1 0 0,1 0 0,0 1 0,-1-1 0,1 0 0,0 0 0,-1 0 0,1 1 0,0-1 0,-1 0 0,1 0 0,0 0 0,0 0 0,-1-1 0,1 1 0,0 0 0,-1 0 0,1 0 0,0 0 0,-1-1 0,2 1 0,-1-2 0,1 1 0,-1-1 0,0 0 0,1 1 0,-1-1 0,0 0 0,0 0 0,0 0 0,-1 0 0,1 0 0,0 0 0,-1 0 0,1 0 0,0-4 0,7-63 0,-2-1 0,-6-131 0,-2 103 0,-1-94 0,-24 957 0,19-667 0,4-84 0,-1-14 0,-6-22 0,1-11 0,1-1 0,2 0 0,-4-55 0,2-113 0,8 149 0,-1 6 0,0 5 0,2 0 0,8-64 0,0 74 0,-8 32 0,0 0 0,0 0 0,0 0 0,0-1 0,0 1 0,0 0 0,0 0 0,0 0 0,0 0 0,0-1 0,0 1 0,0 0 0,0 0 0,0 0 0,0 0 0,1-1 0,-1 1 0,0 0 0,0 0 0,0 0 0,0 0 0,0 0 0,0 0 0,1 0 0,-1 0 0,0-1 0,0 1 0,0 0 0,0 0 0,1 0 0,-1 0 0,0 0 0,0 0 0,0 0 0,0 0 0,1 0 0,-1 0 0,0 0 0,0 0 0,0 0 0,1 0 0,-1 0 0,0 0 0,0 0 0,0 0 0,0 0 0,0 1 0,1-1 0,-1 0 0,0 0 0,0 0 0,0 0 0,0 0 0,8 13 0,2 22 0,-10-35 0,8 32 0,-5-15 0,0 0 0,2-1 0,0 0 0,1 0 0,1 0 0,10 18 0,-16-31 0,1-1 0,0 1 0,0 0 0,1-1 0,-1 0 0,0 0 0,1 0 0,0 0 0,-1 0 0,1 0 0,0 0 0,0-1 0,0 0 0,0 1 0,0-1 0,3 1 0,-1-2 0,0 0 0,-1 0 0,1 0 0,-1 0 0,1-1 0,0 0 0,-1 0 0,0 0 0,1 0 0,-1-1 0,0 1 0,1-1 0,-1 0 0,6-5 0,-1 1 0,0 0 0,-1-1 0,0 0 0,0 0 0,0-1 0,-1 0 0,10-14 0,37-69 0,-21 32 0,-32 57 0,0 0 0,0 0 0,0 0 0,1 0 0,-1 1 0,0-1 0,1 0 0,-1 1 0,1-1 0,-1 1 0,1 0 0,0 0 0,0-1 0,2 0 0,-4 2 0,1 0 0,0 0 0,-1 0 0,1 1 0,-1-1 0,1 0 0,-1 0 0,1 0 0,-1 1 0,1-1 0,-1 0 0,0 1 0,1-1 0,-1 0 0,1 1 0,-1-1 0,0 1 0,1-1 0,-1 1 0,0-1 0,1 1 0,-1-1 0,0 0 0,0 1 0,1 0 0,-1-1 0,0 1 0,0-1 0,0 1 0,0-1 0,0 1 0,0 0 0,3 67 0,-3-56 0,0 14 0,-2 46 0,2-67 0,-1-1 0,0 1 0,0 0 0,0-1 0,0 1 0,-1-1 0,0 1 0,0-1 0,0 0 0,-1 1 0,-4 6 0,6-10 0,0 0 0,0 0 0,0 0 0,0 0 0,0 0 0,0 0 0,-1 0 0,1 0 0,0 0 0,-1 0 0,1-1 0,0 1 0,-1-1 0,1 1 0,-1-1 0,1 1 0,-1-1 0,1 0 0,-1 0 0,1 1 0,-1-1 0,1 0 0,-1-1 0,1 1 0,-3 0 0,1-2 0,1 1 0,-1 0 0,1-1 0,-1 1 0,1-1 0,0 0 0,0 1 0,-1-1 0,1-1 0,0 1 0,1 0 0,-4-4 0,-1-3 0,0-2 0,0 1 0,1-1 0,1 0 0,-5-13 0,5 4 0,-3-12 0,4 28 0,1 17 0,0 15 0,-1 24 0,-2 0 0,-2-1 0,-3 0 0,-16 52 0,26-101 0,-1 0 0,0 0 0,0 0 0,1 0 0,-1 0 0,-1 0 0,1 0 0,0 0 0,0 0 0,-1 0 0,1 0 0,-1-1 0,-2 3 0,3-4 0,1 0 0,-1 0 0,1 0 0,0 0 0,-1 0 0,1 0 0,-1 0 0,1 0 0,-1 0 0,1-1 0,-1 1 0,1 0 0,-1 0 0,1 0 0,-1-1 0,1 1 0,0 0 0,-1 0 0,1-1 0,-1 1 0,1 0 0,0-1 0,-1 1 0,1-1 0,0 1 0,0 0 0,-1-1 0,1 1 0,0-1 0,0 1 0,0-1 0,-1 1 0,1-1 0,0 0 0,-3-8 0,1 0 0,0 0 0,0 0 0,0-17 0,2-223 0,1 183 0,-1 145 0,0-47 0,0-26 0,0-12 0,-2-54 0,0 39 0,1-1 0,2 0 0,0 1 0,1-1 0,6-29 0,-6 46 0,0-1 0,1 1 0,0 0 0,0 0 0,0 0 0,1 0 0,-1 0 0,1 1 0,0-1 0,1 1 0,-1 0 0,1 1 0,-1-1 0,1 1 0,0 0 0,1 0 0,-1 0 0,0 1 0,1-1 0,-1 1 0,1 1 0,0-1 0,0 1 0,0 0 0,11 0 0,0 0 0,0 0 0,0 1 0,0 1 0,1 1 0,-1 1 0,0 0 0,29 10 0,-42-12 0,0 1 0,-1 0 0,1 0 0,0 0 0,-1 0 0,0 0 0,1 1 0,-1 0 0,0-1 0,5 8 0,-7-9 0,-1-1 0,1 1 0,-1 0 0,1 0 0,-1 0 0,1 1 0,-1-1 0,0 0 0,1 0 0,-1 0 0,0 0 0,0 0 0,0 0 0,0 0 0,0 0 0,0 1 0,0-1 0,0 0 0,0 0 0,-1 0 0,1 0 0,0 0 0,-1 0 0,1 0 0,-1 0 0,1 0 0,-1 0 0,0 0 0,1 0 0,-1 0 0,0 0 0,1 0 0,-1-1 0,0 1 0,0 0 0,0-1 0,0 1 0,0 0 0,0-1 0,0 1 0,0-1 0,0 1 0,0-1 0,0 0 0,-2 1 0,-8 3 0,-1 0 0,0-1 0,0 0 0,0-1 0,0 0 0,-20 0 0,-76-5 0,97 3 0,4 0 0,-1 0 0,0 0 0,1-1 0,-1 0 0,1-1 0,-1 1 0,1-2 0,0 1 0,-1-1 0,-8-4 0,18 1 0,13 2 0,15 0 0,227 3 0,-1141 1 0,868 0 0,0 1 0,0 0 0,0 1 0,1 1 0,-1 0 0,-25 9 0,31-8 0,0 1 0,0 1 0,0 0 0,0 0 0,1 1 0,0 0 0,1 0 0,-1 1 0,1 0 0,-8 11 0,-9 13 0,2 0 0,1 2 0,1 1 0,-29 69 0,49-102 0,0 0 0,0 0 0,0 0 0,1 1 0,-1-1 0,1 0 0,-1 0 0,1 1 0,0-1 0,0 0 0,0 1 0,0-1 0,0 0 0,1 1 0,0 2 0,-1-4 0,1 0 0,0-1 0,-1 1 0,1 0 0,0 0 0,-1-1 0,1 1 0,0-1 0,-1 1 0,1-1 0,0 1 0,0-1 0,0 1 0,0-1 0,0 0 0,-1 1 0,1-1 0,0 0 0,0 0 0,0 0 0,0 1 0,0-1 0,0 0 0,0 0 0,1-1 0,8 0 0,1-1 0,-1-1 0,0 0 0,0 0 0,12-7 0,-4 3 0,7 0 0,1 0 0,0 2 0,0 0 0,41 0 0,98 5 0,-110 1 0,-121-2 0,23-1 0,-1 2 0,1 2 0,0 2 0,0 1 0,-48 13 0,94-15 0,16 0 0,26 0 0,641-4 0,-878-1 0,-212 5 0,403-3 0,-8 0 0,1 0 0,0 1 0,-1 0 0,1 0 0,0 1 0,-14 5 0,22-7 0,0 0 0,0 0 0,0 0 0,-1 0 0,1 0 0,0 0 0,0 0 0,0 0 0,0 0 0,0 1 0,0-1 0,0 0 0,0 0 0,0 0 0,0 0 0,-1 0 0,1 0 0,0 0 0,0 0 0,0 1 0,0-1 0,0 0 0,0 0 0,0 0 0,0 0 0,0 0 0,0 0 0,0 0 0,0 1 0,0-1 0,0 0 0,0 0 0,0 0 0,0 0 0,0 0 0,0 0 0,0 0 0,0 1 0,1-1 0,-1 0 0,0 0 0,0 0 0,0 0 0,0 0 0,0 0 0,0 0 0,0 0 0,0 0 0,0 1 0,0-1 0,0 0 0,1 0 0,-1 0 0,0 0 0,0 0 0,0 0 0,0 0 0,0 0 0,0 0 0,0 0 0,1 0 0,-1 0 0,0 0 0,0 0 0,15 5 0,15 0 0,-24-6 0,0 0 0,0-1 0,0 1 0,0-1 0,0 0 0,0-1 0,0 0 0,0 0 0,-1 0 0,0 0 0,1-1 0,-1 0 0,0 0 0,-1 0 0,1-1 0,-1 1 0,0-1 0,0 0 0,6-11 0,4-10 0,-1 0 0,-1-1 0,11-33 0,7-19 0,20-9 0,-36 66 0,-1-1 0,0-1 0,-2 0 0,11-33 0,15-111 0,-37 163 0,1 0 0,0 1 0,1-1 0,-1 0 0,1 0 0,0 1 0,0-1 0,1 1 0,-1-1 0,1 1 0,0 0 0,0 0 0,0 0 0,1 0 0,-1 1 0,1 0 0,5-5 0,-2 5 0,0-1 0,-1 1 0,1 0 0,1 0 0,-1 1 0,0 0 0,0 0 0,1 1 0,-1 0 0,13-1 0,0 3 0,1 0 0,0 1 0,-1 1 0,1 1 0,-1 0 0,0 2 0,32 13 0,-51-19 0,0 1 0,1-1 0,-1 1 0,1-1 0,-1 1 0,0-1 0,1 1 0,-1-1 0,0 1 0,0 0 0,1 0 0,-1 0 0,0 0 0,0 0 0,0 0 0,0 0 0,0 0 0,0 0 0,-1 1 0,1-1 0,0 0 0,0 2 0,-2-2 0,1 0 0,-1 0 0,0-1 0,0 1 0,0 0 0,1 0 0,-1-1 0,0 1 0,0 0 0,0-1 0,0 1 0,-1-1 0,1 1 0,0-1 0,0 0 0,0 0 0,0 1 0,0-1 0,0 0 0,-2 0 0,-70 6 0,-68-9 0,-86 4 0,224-1 0,-1 1 0,0-1 0,1 1 0,-1-1 0,1 1 0,-1 0 0,1 0 0,-1 1 0,1-1 0,0 1 0,-1 0 0,1-1 0,-4 5 0,6-6 0,1 1 0,-1 0 0,1-1 0,-1 1 0,1 0 0,0 0 0,-1-1 0,1 1 0,0 0 0,0 0 0,-1-1 0,1 1 0,0 0 0,0 0 0,0 0 0,0-1 0,0 1 0,0 0 0,0 0 0,0 0 0,0-1 0,1 3 0,0-1 0,0 1 0,1-1 0,-1 0 0,1 1 0,-1-1 0,1 0 0,0 0 0,0 0 0,0 0 0,2 2 0,8 5 0,0-1 0,1 0 0,0 0 0,0-2 0,0 1 0,1-2 0,0 0 0,0 0 0,20 3 0,19 1 0,66 3 0,-83-9 0,86 8 0,220 47 0,-68-6 0,-61-14 0,-210-37 0,6 1 0,-1-1 0,1 2 0,-1-1 0,0 1 0,1 0 0,12 8 0,-21-11 0,0 0 0,1 0 0,-1 0 0,0 0 0,1 1 0,-1-1 0,0 0 0,0 0 0,1 0 0,-1 0 0,0 0 0,0 1 0,1-1 0,-1 0 0,0 0 0,0 0 0,0 1 0,0-1 0,1 0 0,-1 0 0,0 1 0,0-1 0,0 0 0,0 0 0,0 1 0,1-1 0,-1 0 0,0 1 0,0-1 0,0 0 0,0 0 0,0 1 0,0-1 0,0 0 0,0 1 0,0-1 0,0 0 0,0 0 0,-1 1 0,1-1 0,0 0 0,0 1 0,0-1 0,0 0 0,0 0 0,0 1 0,-1-1 0,1 0 0,0 0 0,0 0 0,0 1 0,-1-1 0,1 0 0,0 0 0,0 0 0,0 1 0,-1-1 0,1 0 0,-22 6 0,-68 2 0,0-3 0,-94-7 0,56-1 0,-1240 1 0,1356 2 0,-64 4 0,72-3 0,1-1 0,0 1 0,0 0 0,-1 0 0,1 0 0,0 0 0,0 0 0,0 0 0,0 1 0,1 0 0,-1-1 0,0 1 0,1 0 0,-1 1 0,1-1 0,0 0 0,-1 1 0,1-1 0,-2 4 0,3-4 0,1-1 0,0 0 0,0 1 0,-1-1 0,1 1 0,0-1 0,0 0 0,0 1 0,0-1 0,1 1 0,-1-1 0,0 0 0,1 1 0,-1-1 0,0 0 0,1 1 0,0-1 0,-1 0 0,1 0 0,0 1 0,-1-1 0,1 0 0,0 0 0,0 0 0,0 0 0,0 0 0,0 0 0,0 0 0,1-1 0,-1 1 0,0 0 0,0-1 0,0 1 0,1 0 0,-1-1 0,0 0 0,2 1 0,59 19 0,-56-18 0,110 22 0,137 10 0,-123-19 0,112 4 0,269-12 0,-315-8 0,-175 1 0,0 1 0,0 0 0,40 10 0,-47-4 0,-23-2 0,-32 0 0,-628 1 0,378-9 0,94 3 0,458 2 0,312-5 0,-356-13 0,63-1 0,-1118 17 0,429 1 0,451-3 0,-1-2 0,1-1 0,-1-2 0,68-22 0,-36 11 0,2 3 0,-1 3 0,103-3 0,233 17 0,-163 2 0,-129-4 0,-1556 0 0,2644 0 0,-1326 0 0,-723-26 0,811 24 0,22 2 0,0 0 0,0-1 0,0-1 0,1 1 0,-18-7 0,27 8 0,-1 0 0,1 0 0,0 0 0,0 0 0,0 0 0,-1 0 0,1 0 0,0 0 0,0 0 0,0 0 0,-1 0 0,1 0 0,0 0 0,0 0 0,0 0 0,-1 0 0,1 0 0,0 0 0,0-1 0,0 1 0,0 0 0,0 0 0,-1 0 0,1 0 0,0 0 0,0 0 0,0-1 0,0 1 0,0 0 0,0 0 0,0 0 0,-1-1 0,1 1 0,0 0 0,0 0 0,0 0 0,0 0 0,0-1 0,0 1 0,0 0 0,0 0 0,0 0 0,0-1 0,0 1 0,0 0 0,0 0 0,0 0 0,0-1 0,0 1 0,1 0 0,-1 0 0,0 0 0,0-1 0,0 1 0,0 0 0,0 0 0,0 0 0,0 0 0,1 0 0,-1-1 0,0 1 0,0 0 0,0 0 0,0 0 0,1 0 0,-1 0 0,0 0 0,24-8 0,30-1 0,398 5 0,-278 6 0,-761-2 0,566 1 0,0 1 0,1 1 0,-1 0 0,1 2 0,0 0 0,0 2 0,0 0 0,-26 14 0,14-4 0,0 2 0,2 1 0,-55 46 0,75-57 0,1 2 0,-1 0 0,2 0 0,-1 0 0,2 1 0,-1 0 0,2 1 0,0-1 0,-9 27 0,8-20 0,-9 11 0,10-22 0,2 1 0,-1 0 0,1 0 0,-3 10 0,7-17 0,-1-1 0,1 1 0,-1 0 0,1 0 0,0-1 0,0 1 0,0 0 0,0 0 0,0-1 0,0 1 0,0 0 0,1 0 0,-1-1 0,1 1 0,-1 0 0,1-1 0,0 1 0,-1-1 0,1 1 0,0 0 0,0-1 0,0 0 0,0 1 0,1-1 0,-1 0 0,0 1 0,3 0 0,4 4 0,1-2 0,0 1 0,0-1 0,0-1 0,0 0 0,1 0 0,-1-1 0,1 0 0,12 1 0,90 1 0,-93-4 0,1-1 0,-1-1 0,0-1 0,28-7 0,-43 9 0,-1 0 0,1 0 0,0 0 0,-1 0 0,1-1 0,-1 0 0,0 1 0,1-1 0,-1 0 0,0-1 0,0 1 0,0 0 0,0-1 0,-1 0 0,1 0 0,-1 0 0,1 0 0,-1 0 0,0 0 0,0 0 0,-1-1 0,1 1 0,-1-1 0,1 1 0,-1-1 0,0 0 0,-1 1 0,1-1 0,0-6 0,-2 6 0,1 1 0,-1 0 0,0 0 0,0 0 0,0 0 0,0 0 0,-1 0 0,1 0 0,-1 1 0,0-1 0,0 0 0,0 1 0,0-1 0,0 1 0,0 0 0,-1 0 0,1 0 0,-1 0 0,0 0 0,1 0 0,-1 1 0,0-1 0,0 1 0,0 0 0,0 0 0,0 0 0,0 0 0,-5 0 0,-10-3 0,1 1 0,-1 1 0,-31-1 0,-100 8 0,326-4 0,-265 37 0,-99 69 0,172-99 0,-1 1 0,0 2 0,0-1 0,1 2 0,1 0 0,0 0 0,0 2 0,1 0 0,1 0 0,-20 31 0,31-44 0,1 0 0,-1 1 0,0-1 0,1 0 0,-1 1 0,1-1 0,0 1 0,-1-1 0,1 1 0,0-1 0,0 1 0,0-1 0,0 1 0,0-1 0,0 1 0,0-1 0,0 1 0,1-1 0,-1 1 0,1-1 0,-1 1 0,1-1 0,-1 0 0,2 3 0,0-2 0,0 0 0,1 0 0,-1-1 0,0 1 0,0 0 0,1-1 0,-1 0 0,1 1 0,-1-1 0,1 0 0,0 0 0,4 1 0,10 1 0,1 0 0,0-2 0,27 1 0,-33-2 0,353-9 0,-294 1 0,0-2 0,-1-4 0,74-24 0,182-89 0,24-6 0,-56 42 0,-288 89 0,-1 0 0,1-1 0,-1 1 0,1-1 0,-1-1 0,0 1 0,0-1 0,0 0 0,0 0 0,-1 0 0,0-1 0,7-8 0,1-5 0,-1-1 0,13-27 0,14-24 0,-12 27 0,-20 32 0,1-1 0,0 0 0,0 1 0,1 1 0,1-1 0,0 1 0,12-10 0,-21 20 0,1-1 0,-1 1 0,1 0 0,0-1 0,-1 1 0,1 0 0,0-1 0,-1 1 0,1 0 0,0 0 0,0 0 0,-1-1 0,1 1 0,0 0 0,0 0 0,-1 0 0,1 0 0,0 0 0,0 1 0,-1-1 0,1 0 0,0 0 0,-1 0 0,1 1 0,0-1 0,-1 0 0,1 1 0,0-1 0,-1 0 0,1 1 0,-1-1 0,1 1 0,0-1 0,-1 1 0,1-1 0,-1 1 0,0 0 0,1-1 0,-1 1 0,1-1 0,-1 1 0,0 0 0,1 0 0,-1-1 0,0 1 0,0 0 0,0-1 0,0 1 0,0 0 0,1 0 0,-1-1 0,0 1 0,-1 1 0,6 47 0,-5-44 0,1 93 0,-4 0 0,-19 122 0,17-182 0,-1 10 0,6-48 0,0 0 0,0 0 0,0 0 0,0 0 0,-1 0 0,1 0 0,0 0 0,0 0 0,0-1 0,0 1 0,0 0 0,0 0 0,0 0 0,0 0 0,0 0 0,0 0 0,0 0 0,0 0 0,-1 0 0,1 0 0,0 0 0,0 0 0,0 0 0,0 0 0,0 0 0,0 0 0,0 0 0,0 0 0,0 0 0,0 0 0,-2-31 0,4-321 0,-2 368 0,-1-2 0,1-1 0,1 1 0,0 0 0,1-1 0,0 0 0,6 19 0,-8-31 0,0-1 0,0 0 0,0 1 0,0-1 0,0 0 0,0 0 0,0 1 0,0-1 0,0 0 0,0 1 0,0-1 0,1 0 0,-1 0 0,0 1 0,0-1 0,0 0 0,0 0 0,1 1 0,-1-1 0,0 0 0,0 0 0,0 0 0,1 1 0,-1-1 0,0 0 0,0 0 0,1 0 0,-1 0 0,0 0 0,0 1 0,1-1 0,-1 0 0,0 0 0,1 0 0,-1 0 0,0 0 0,0 0 0,1 0 0,-1 0 0,1 0 0,6-13 0,2-27 0,-8 36 0,7-45 0,12-50 0,-19 92 0,2-1 0,-1 0 0,1 1 0,1 0 0,-1 0 0,1 0 0,0 0 0,1 0 0,7-8 0,-12 14 0,1 1 0,-1 0 0,0-1 0,0 1 0,1 0 0,-1-1 0,0 1 0,1 0 0,-1-1 0,0 1 0,1 0 0,-1 0 0,1-1 0,-1 1 0,0 0 0,1 0 0,-1 0 0,1 0 0,-1 0 0,1 0 0,-1-1 0,0 1 0,1 0 0,-1 0 0,1 0 0,-1 0 0,1 0 0,-1 1 0,1-1 0,-1 0 0,0 0 0,1 0 0,-1 0 0,1 0 0,-1 1 0,0-1 0,1 0 0,-1 0 0,1 1 0,-1-1 0,0 0 0,1 0 0,-1 1 0,0-1 0,0 0 0,1 1 0,-1-1 0,0 1 0,0-1 0,1 0 0,-1 1 0,0-1 0,0 1 0,0-1 0,0 1 0,6 26 0,-3 2 0,-2 0 0,-2 0 0,0 0 0,-2-1 0,-1 1 0,-8 28 0,-58 164 0,53-175 0,10-20 0,7-26 0,0 0 0,0 0 0,0 0 0,0 0 0,0 0 0,1-1 0,-1 1 0,0 0 0,0 0 0,0 0 0,0 0 0,0 0 0,0 0 0,0 0 0,0 0 0,0 0 0,0 0 0,1 0 0,-1 0 0,0 0 0,0 0 0,0 0 0,0 0 0,0 0 0,0 0 0,0 0 0,1 0 0,-1 0 0,0 0 0,0 0 0,0 0 0,0 0 0,0 0 0,0 0 0,0 0 0,0 0 0,1 0 0,-1 0 0,0 0 0,0 0 0,0 0 0,0 0 0,0 0 0,0 0 0,0 1 0,0-1 0,0 0 0,0 0 0,1 0 0,-1 0 0,0 0 0,0 0 0,0 0 0,0 0 0,0 0 0,0 1 0,0-1 0,0 0 0,0 0 0,0 0 0,0 0 0,0 0 0,0 1 0,28-38 0,-27 35 0,12-19 0,-1-2 0,-1 0 0,-1 0 0,12-41 0,-13 36 0,1 1 0,25-49 0,-34 74 0,0-1 0,1 1 0,-1 0 0,0 0 0,1-1 0,0 1 0,-1 0 0,1 0 0,0 1 0,0-1 0,0 0 0,1 1 0,-1-1 0,0 1 0,0-1 0,6-1 0,-7 3 0,1 1 0,0-1 0,-1 0 0,1 1 0,-1-1 0,1 1 0,0-1 0,-1 1 0,1 0 0,-1 0 0,0 0 0,1 0 0,-1 0 0,0 0 0,1 0 0,-1 0 0,0 0 0,0 1 0,0-1 0,0 0 0,0 1 0,0-1 0,-1 1 0,1-1 0,0 1 0,0 1 0,3 5 0,1 1 0,0-1 0,0-1 0,1 1 0,0-1 0,0 0 0,1 0 0,0-1 0,0 0 0,9 6 0,-13-10 0,1-1 0,-1 1 0,1 0 0,0-1 0,0 0 0,-1 0 0,1 0 0,0 0 0,0 0 0,0-1 0,0 0 0,0 0 0,0 0 0,0 0 0,0-1 0,0 1 0,0-1 0,0 0 0,0 0 0,-1-1 0,1 1 0,0-1 0,-1 1 0,1-1 0,-1 0 0,5-4 0,9-9 0,-1-1 0,0 0 0,-1-2 0,-1 1 0,-1-2 0,20-34 0,-9 15 0,0 0 0,-6 8 0,32-40 0,-45 63 0,0 1 0,1 1 0,-1-1 0,1 1 0,0 0 0,0 1 0,1-1 0,-1 1 0,1 0 0,0 1 0,0-1 0,11-2 0,-16 6 0,-1 0 0,1 0 0,0 0 0,-1 0 0,1 0 0,0 1 0,-1-1 0,1 1 0,0-1 0,-1 1 0,1 0 0,-1-1 0,1 1 0,-1 0 0,1 0 0,-1 0 0,0 0 0,1 0 0,-1 0 0,0 1 0,0-1 0,0 0 0,0 1 0,0-1 0,0 1 0,0-1 0,0 1 0,-1-1 0,1 1 0,-1-1 0,1 1 0,-1 0 0,1-1 0,-1 4 0,4 12 0,0 0 0,1 28 0,-3-27 0,9 119 0,5 30 0,-2-122 0,-14-44 0,1-1 0,-1 1 0,0 0 0,1-1 0,-1 1 0,0-1 0,1 1 0,-1 0 0,1-1 0,-1 1 0,1-1 0,-1 1 0,1-1 0,0 1 0,-1-1 0,1 0 0,-1 1 0,1-1 0,0 0 0,-1 0 0,1 1 0,0-1 0,0 0 0,-1 0 0,1 0 0,0 0 0,-1 0 0,1 0 0,0 0 0,0 0 0,-1 0 0,1 0 0,0 0 0,-1 0 0,1 0 0,0-1 0,0 1 0,-1 0 0,1 0 0,-1-1 0,1 1 0,0-1 0,-1 1 0,1-1 0,-1 1 0,1-1 0,-1 1 0,1-1 0,-1 1 0,1-1 0,-1 1 0,1-1 0,-1-1 0,4-2 0,0 0 0,0 0 0,0 0 0,0 1 0,0-1 0,1 1 0,0 0 0,0 0 0,-1 0 0,2 1 0,-1 0 0,7-2 0,-3 2 0,0 1 0,1 0 0,-1 0 0,0 1 0,1 1 0,14 1 0,-15 0 0,0-1 0,0 0 0,0-1 0,0 0 0,0 0 0,0-1 0,0 0 0,0-1 0,-1 0 0,1 0 0,-1-1 0,1 0 0,-1 0 0,0-1 0,0 0 0,0-1 0,-1 0 0,1 0 0,-1 0 0,0-1 0,-1 0 0,1 0 0,-1-1 0,-1 0 0,1 0 0,4-8 0,-5 9 0,0 1 0,0-1 0,1 1 0,0 0 0,0 1 0,0 0 0,1 0 0,-1 0 0,1 0 0,0 1 0,0 0 0,0 1 0,1 0 0,-1 0 0,0 0 0,16 0 0,46-16 0,-42 8 0,1 1 0,0 2 0,0 0 0,1 2 0,0 1 0,0 2 0,36 1 0,-24-1 0,72-11 0,0-1 0,467 8 0,-321 9 0,-254-3 0,0 0 0,0 0 0,0 1 0,-1-1 0,1 1 0,0 0 0,0 1 0,-1-1 0,1 1 0,-1 0 0,1 0 0,-1 0 0,5 3 0,-7-3 0,0 0 0,0 1 0,0-1 0,0 0 0,-1 0 0,1 1 0,0-1 0,-1 1 0,0 0 0,0-1 0,0 1 0,0 0 0,0 0 0,0-1 0,-1 1 0,1 0 0,-1 0 0,0 0 0,0 0 0,0 0 0,0 0 0,0 0 0,-2 3 0,1 3 0,-1-1 0,0 0 0,-1 1 0,0-1 0,0 0 0,-1 0 0,0-1 0,0 1 0,-1-1 0,0 0 0,0 0 0,0 0 0,-1-1 0,0 0 0,-1 0 0,1 0 0,-1-1 0,0 0 0,-1 0 0,-14 7 0,-9 1 0,-1-1 0,0-2 0,0-1 0,-35 5 0,54-11 0,-76 13 0,-172 8 0,-95-27 0,237-4 0,-159-32 0,-110-45 0,308 66 0,-282-85 0,89 23 0,258 76 0,0 1 0,0 0 0,-1 1 0,1 1 0,-1 0 0,-19 2 0,151 6 0,834-5 0,-511-3 0,-364 5 0,91 15 0,-88-8 0,9 2 0,-33-4 0,77 3 0,65-13 0,-642 1 0,-1900 0 0,2971-2 0,721 5 0,-524 54 0,-772-52 0,37 0 0,-71-4 0,-63-2 0,-1385-1 0,829 3 0,2428-1 0,-2508 2-221,-738-5-456,1276 1 926,1-7 1,-213-39-1,353 47-231,-1 0 0,1 0 0,0 0 0,0-1 0,0 1-1,0-1 1,0 0 0,-6-5 0,9 7-19,1 0 1,0 0 0,0 0-1,0-1 1,-1 1-1,1 0 1,0 0 0,0 0-1,0-1 1,0 1-1,0 0 1,-1 0 0,1-1-1,0 1 1,0 0-1,0 0 1,0-1 0,0 1-1,0 0 1,0 0-1,0-1 1,0 1 0,0 0-1,0 0 1,0-1-1,0 1 1,0 0 0,0 0-1,0-1 1,0 1-1,0 0 1,0 0 0,1-1-1,-1 1 1,0 0-1,0 0 1,0 0 0,0-1-1,0 1 1,1 0-1,-1 0 1,0 0 0,1-1-1,25-6 8,80-1-7,146 7 0,-111 4 0,2351-2 0,-3098-49 0,184 5 0,-397 33 0,774 4 0,31 0 0,14 6 0,0-1 0,0 1 0,0 0 0,1-1 0,-1 1 0,0-1 0,0 1 0,1-1 0,-1 1 0,0 0 0,1-1 0,-1 1 0,0 0 0,1-1 0,-1 1 0,0 0 0,1 0 0,-1-1 0,1 1 0,-1 0 0,1 0 0,-1 0 0,1 0 0,-1-1 0,0 1 0,1 0 0,-1 0 0,1 0 0,-1 0 0,1 0 0,-1 0 0,1 0 0,33-7 0,0 2 0,46-3 0,3 1 0,591-48 0,-124 57 0,-2609-2 0,3024 0 0,-1011 3 0,0 2 0,-63 15 0,-23 3 0,-142-5 0,351-21 0,-12 0 0,1 3 0,90 10 0,-147-9 0,-1 1 0,1 0 0,-1 0 0,1 1 0,-1 0 0,0 1 0,13 6 0,-20-9 0,1 0 0,0 1 0,0-1 0,-1 1 0,1-1 0,-1 1 0,1-1 0,-1 1 0,0 0 0,0 0 0,1-1 0,-1 1 0,0 0 0,-1 0 0,1 0 0,0 0 0,-1 1 0,1-1 0,-1 0 0,1 0 0,-1 0 0,0 0 0,0 0 0,0 1 0,0-1 0,-1 0 0,1 0 0,0 0 0,-1 0 0,0 0 0,1 0 0,-1 0 0,0 0 0,0 0 0,-2 3 0,-1 1 0,0 0 0,0 0 0,-1 0 0,0-1 0,0 0 0,0 0 0,0 0 0,-1-1 0,0 1 0,0-1 0,0-1 0,-1 1 0,1-1 0,-1 0 0,0-1 0,-7 3 0,-17 3 0,0-1 0,-45 4 0,27-5 0,30-4 0,12-2 0,1 0 0,0 1 0,0 0 0,0 0 0,0 0 0,0 1 0,0 0 0,0 0 0,-8 4 0,45-2 0,128-2 0,171 9 0,172 42 0,-680-54 0,67 3 0,-843-3 0,1070 0 0,148-18 0,-114 7 0,197 10 0,-253 3 0,-889-1 0,1443 0 0,-675 2 0,-1 1 0,-29 7 0,-39 5 0,73-14 0,-188 22 0,148-15 0,49-7 0,0 0 0,0 1 0,-1 0 0,1 2 0,1-1 0,-23 10 0,36-9 0,12 0 0,13 0 0,451-1 0,-237-6 0,1457 3 0,-1696 0 0,0 0 0,0 0 0,0 0 0,0 0 0,0 0 0,-1 0 0,1-1 0,0 1 0,0 0 0,0 0 0,0 0 0,0 0 0,0 0 0,0 0 0,0 0 0,0 0 0,0 0 0,0 0 0,0 0 0,0 0 0,0 0 0,0 0 0,0 0 0,0-1 0,0 1 0,0 0 0,0 0 0,0 0 0,0 0 0,0 0 0,0 0 0,0 0 0,0 0 0,0 0 0,0 0 0,0 0 0,0 0 0,0 0 0,0 0 0,0-1 0,0 1 0,0 0 0,0 0 0,0 0 0,0 0 0,1 0 0,-1 0 0,0 0 0,-13-6 0,-19-5 0,-32 2 0,0 2 0,0 4 0,-95 6 0,30 0 0,-675-3 0,802 0 0,-51-3 0,51 3 0,1 0 0,-1 0 0,1 0 0,-1 0 0,1-1 0,-1 1 0,1 0 0,-1-1 0,1 1 0,-1-1 0,1 1 0,0-1 0,-1 1 0,1-1 0,0 0 0,0 0 0,0 0 0,-1 0 0,1 0 0,0 0 0,0 0 0,0 0 0,0 0 0,1-1 0,-1 1 0,0 0 0,0 0 0,1-1 0,-1-1 0,1 2 0,0 0 0,1 0 0,-1-1 0,1 1 0,0 0 0,-1 0 0,1 0 0,0 0 0,0 0 0,-1 0 0,1 0 0,0 0 0,0 0 0,0 0 0,0 0 0,0 0 0,1 1 0,-1-1 0,0 0 0,0 1 0,0-1 0,1 1 0,-1-1 0,2 1 0,36-10 0,-36 10 0,78-9 0,0 4 0,126 8 0,-56 0 0,663-3 0,-813 0 0,50-4 0,-49 4 0,0 0 0,-1-1 0,1 1 0,-1 0 0,1-1 0,-1 1 0,1-1 0,-1 1 0,1-1 0,-1 0 0,0 0 0,1 0 0,-1 0 0,0 0 0,0 0 0,0 0 0,1 0 0,-1 0 0,0 0 0,0 0 0,-1-1 0,1 1 0,0 0 0,0-1 0,-1 1 0,1-1 0,-1 1 0,2-4 0,-3 4 0,1 0 0,0 0 0,0 0 0,-1 0 0,1 0 0,0 0 0,-1 0 0,1 0 0,-1 0 0,1 0 0,-1 0 0,0 1 0,1-1 0,-1 0 0,0 0 0,0 0 0,1 1 0,-1-1 0,0 0 0,0 1 0,0-1 0,0 1 0,0-1 0,-1 0 0,-33-11 0,14 5 0,1-4 0,-1 2 0,-1 0 0,0 2 0,0 0 0,0 2 0,0 0 0,-43-3 0,-467 6 0,251 5 0,205-4 0,1-3 0,0-3 0,-104-25 0,127 23 0,0 2 0,0 3 0,-63 2 0,31 1 0,163-1 0,86-12 0,9-1 0,464-23 0,-594 34 0,1-1 0,-1-3 0,-1-1 0,1-3 0,53-21 0,-70 25 0,1 1 0,0 2 0,1 1 0,52-2 0,95 8 0,-142-1 0,-1340-1 0,1299 0 0,1 0 0,0 0 0,0 0 0,-1 1 0,1-1 0,0 1 0,-9 3 0,14-4 0,1 0 0,0 0 0,0 0 0,0 0 0,-1 0 0,1 0 0,0 0 0,0 1 0,0-1 0,-1 0 0,1 0 0,0 0 0,0 0 0,0 0 0,-1 0 0,1 0 0,0 1 0,0-1 0,0 0 0,0 0 0,-1 0 0,1 0 0,0 1 0,0-1 0,0 0 0,0 0 0,0 0 0,0 0 0,0 1 0,0-1 0,-1 0 0,1 0 0,0 1 0,0-1 0,0 0 0,0 0 0,0 0 0,0 1 0,0-1 0,0 0 0,0 0 0,1 1 0,-1-1 0,10 6 0,18 1 0,58 1 0,0-3 0,96-8 0,-38 0 0,-55 2 0,0 3 0,0 5 0,112 22 0,51 33 0,-311-59 0,-1502-5 0,3275 2 0,-1698 0 0,-9 1 0,0-1 0,0 1 0,0-2 0,0 1 0,0-1 0,0 0 0,0 0 0,0-1 0,0 0 0,11-5 0,-18 7 0,0 0 0,0 0 0,0 0 0,0 0 0,0 0 0,0 0 0,1-1 0,-1 1 0,0 0 0,0 0 0,0 0 0,0 0 0,0 0 0,0 0 0,0 0 0,0-1 0,0 1 0,0 0 0,0 0 0,1 0 0,-1 0 0,0 0 0,0 0 0,0-1 0,0 1 0,0 0 0,0 0 0,0 0 0,0 0 0,0 0 0,0-1 0,0 1 0,0 0 0,-1 0 0,1 0 0,0 0 0,0 0 0,0-1 0,0 1 0,0 0 0,0 0 0,0 0 0,0 0 0,0 0 0,0 0 0,0 0 0,-1-1 0,1 1 0,0 0 0,0 0 0,0 0 0,0 0 0,-13-5 0,-13-1 0,-86-1 0,-130 8 0,82 2 0,111-3 0,37 0 0,34 0 0,455 0 0,-582-1 0,-123 3 0,226-2 0,0 0 0,0 0 0,0 0 0,0 0 0,0 1 0,0-1 0,0 1 0,0-1 0,0 1 0,0 0 0,0 0 0,0 0 0,0 0 0,0 0 0,1 0 0,-1 0 0,1 1 0,-1-1 0,1 0 0,-1 1 0,1 0 0,0-1 0,-1 1 0,1 0 0,0-1 0,0 1 0,0 0 0,0 2 0,1-2 0,0 1 0,0-1 0,0 0 0,0 0 0,1 0 0,-1 0 0,1 0 0,-1 0 0,1 0 0,0 0 0,0 0 0,0-1 0,0 1 0,0 0 0,0 0 0,0-1 0,1 1 0,-1 0 0,1-1 0,-1 0 0,1 1 0,-1-1 0,1 0 0,0 0 0,0 0 0,0 0 0,0 0 0,2 1 0,15 5 0,1-1 0,-1-1 0,1-1 0,0 0 0,0-2 0,23 1 0,10 1 0,34 2 0,-60-5 0,0 0 0,-1 2 0,1 1 0,43 12 0,-70-16 0,0 0 0,1 0 0,-1 0 0,0 0 0,0 0 0,1 0 0,-1 0 0,0 0 0,0 0 0,1 0 0,-1 0 0,0 0 0,0 0 0,1 0 0,-1 0 0,0 0 0,0 1 0,0-1 0,1 0 0,-1 0 0,0 0 0,0 0 0,0 0 0,1 1 0,-1-1 0,0 0 0,0 0 0,0 0 0,0 1 0,1-1 0,-1 0 0,0 0 0,0 1 0,0-1 0,0 0 0,0 0 0,0 1 0,0-1 0,0 0 0,0 0 0,0 1 0,0-1 0,0 0 0,0 0 0,0 1 0,0-1 0,0 0 0,0 0 0,0 1 0,-16 5 0,-26-1 0,-58 0 0,-120-11 0,219 6 0,-1 0 0,1 0 0,0 0 0,-1 0 0,1 0 0,0 0 0,-1 0 0,1-1 0,0 1 0,-1-1 0,1 1 0,0-1 0,0 1 0,-1-1 0,1 1 0,0-1 0,0 0 0,0 0 0,0 0 0,-1-1 0,2 1 0,0 0 0,0 1 0,0-1 0,1 0 0,-1 0 0,0 1 0,1-1 0,-1 0 0,0 1 0,1-1 0,-1 0 0,1 1 0,-1-1 0,1 0 0,-1 1 0,1-1 0,-1 1 0,1-1 0,0 1 0,-1-1 0,1 1 0,0-1 0,1 1 0,52-24 0,-32 20 0,0 1 0,0 2 0,0 0 0,1 1 0,-1 1 0,0 2 0,33 6 0,23 2 0,-282-8 0,188-4 0,0 2 0,0 0 0,0 0 0,0 2 0,1 0 0,-24 8 0,36-10 0,-1 0 0,1 1 0,0-1 0,-1 1 0,1 0 0,0 0 0,0 0 0,0 0 0,1 1 0,-1-1 0,0 1 0,1-1 0,0 1 0,-1 0 0,1 0 0,0 0 0,1 0 0,-1 1 0,1-1 0,-1 0 0,1 1 0,0-1 0,0 1 0,0-1 0,1 1 0,-1 0 0,1-1 0,0 1 0,0 0 0,0-1 0,0 1 0,1-1 0,0 1 0,0 3 0,1-2 0,-1-1 0,1 0 0,-1 0 0,1 0 0,1 0 0,-1 0 0,0 0 0,1 0 0,0-1 0,0 1 0,0-1 0,0 0 0,0 0 0,1 0 0,-1-1 0,1 1 0,0-1 0,0 1 0,0-1 0,0-1 0,0 1 0,0 0 0,1-1 0,-1 0 0,0 0 0,1 0 0,6-1 0,-5 1 0,0 0 0,1-1 0,-1 0 0,0-1 0,1 1 0,-1-1 0,0-1 0,0 1 0,0-1 0,0 0 0,0 0 0,0-1 0,-1 1 0,1-1 0,-1-1 0,0 1 0,1-1 0,-2 0 0,8-6 0,-4-2 0,0 1 0,-1-1 0,12-25 0,1-2 0,-11 31 0,-8 22 0,-8 41 0,3-34 0,-9 146 0,15-429 0,-3 317 0,0-17 0,1 0 0,8 52 0,-1-66 0,-6-23 0,-1-1 0,0 0 0,0 0 0,0 0 0,0 0 0,0 0 0,1 0 0,-1 0 0,0 1 0,0-1 0,0 0 0,0 0 0,1 0 0,-1 0 0,0 0 0,0 0 0,0 0 0,0 0 0,1 0 0,-1 0 0,0 0 0,0 0 0,0 0 0,1 0 0,-1 0 0,0 0 0,0 0 0,0 0 0,0 0 0,1-1 0,-1 1 0,0 0 0,0 0 0,0 0 0,0 0 0,0 0 0,1 0 0,-1 0 0,0-1 0,0 1 0,0 0 0,0 0 0,0 0 0,0 0 0,0-1 0,0 1 0,1 0 0,-1 0 0,0 0 0,0 0 0,0-1 0,0 1 0,9-42 0,-3-143 0,-6 183 0,0 0 0,0 1 0,0-1 0,0 0 0,0 1 0,1-1 0,-1 0 0,0 1 0,1-1 0,0 0 0,-1 1 0,1-1 0,0 1 0,1-3 0,-2 4 0,1 0 0,-1 0 0,1 0 0,-1 1 0,1-1 0,-1 0 0,1 0 0,-1 0 0,1 0 0,-1 1 0,1-1 0,-1 0 0,0 0 0,1 1 0,-1-1 0,1 0 0,-1 1 0,0-1 0,1 0 0,-1 1 0,0-1 0,0 1 0,1-1 0,-1 1 0,0-1 0,0 0 0,0 1 0,1-1 0,-1 2 0,19 51 0,73 326 0,-89-372 0,-2-31 0,-2-61 0,1 62 0,0-140 0,-3-109 0,2 253 0,0 1 0,-9-36 0,10 54 0,0-1 0,0 1 0,0-1 0,0 1 0,0 0 0,0-1 0,0 1 0,0 0 0,0-1 0,0 1 0,0 0 0,0-1 0,0 1 0,0 0 0,0-1 0,-1 1 0,1 0 0,0-1 0,0 1 0,0 0 0,-1 0 0,1-1 0,0 1 0,0 0 0,-1 0 0,1-1 0,0 1 0,-1 0 0,1 0 0,0 0 0,-1 0 0,1-1 0,0 1 0,-1 0 0,1 0 0,0 0 0,-1 0 0,1 0 0,0 0 0,-1 0 0,-9 15 0,-4 32 0,14-44 0,-10 60 0,9-52 0,0 1 0,-1-1 0,0 1 0,-1-1 0,0 0 0,0 0 0,-1 0 0,-9 16 0,13-26 0,0 0 0,-1-1 0,1 1 0,0-1 0,0 1 0,0 0 0,-1-1 0,1 1 0,0-1 0,-1 1 0,1-1 0,0 1 0,-1-1 0,1 1 0,-1-1 0,1 1 0,-1-1 0,1 0 0,-1 1 0,1-1 0,-1 0 0,0 1 0,1-1 0,-1 0 0,1 0 0,-1 0 0,0 1 0,1-1 0,-1 0 0,1 0 0,-1 0 0,0 0 0,1 0 0,-1 0 0,0 0 0,1 0 0,-1-1 0,1 1 0,-1 0 0,0 0 0,1 0 0,-1-1 0,1 1 0,-1 0 0,1-1 0,-1 1 0,1 0 0,-1-1 0,1 1 0,-1-1 0,1 1 0,-1 0 0,1-1 0,0 0 0,-1 1 0,1-1 0,0 1 0,-1-1 0,1 0 0,-2-3 0,1 0 0,-1 0 0,1 0 0,0 0 0,1 0 0,-1 0 0,1 0 0,0-5 0,1-4 0,0 9 0,0 0 0,0-1 0,-1 1 0,1 0 0,-1 0 0,0-1 0,0 1 0,-1 0 0,1-1 0,-1 1 0,-3-8 0,3 13 0,-1 0 0,0 0 0,1 0 0,-1 0 0,1 1 0,-1-1 0,1 0 0,-1 1 0,1-1 0,0 1 0,0 0 0,0-1 0,0 1 0,0 0 0,0-1 0,0 3 0,0-3 0,-3 6 0,-147 237 0,116-207 0,34-37 0,1 1 0,-1-1 0,1 1 0,-1-1 0,0 1 0,0-1 0,1 0 0,-1 1 0,0-1 0,1 0 0,-1 0 0,0 1 0,0-1 0,0 0 0,1 0 0,-1 0 0,0 0 0,0 0 0,0 0 0,1 0 0,-1 0 0,0 0 0,0-1 0,0 1 0,1 0 0,-1 0 0,0-1 0,0 1 0,1 0 0,-1-1 0,0 1 0,1-1 0,-1 1 0,0-1 0,1 1 0,-1-1 0,1 0 0,-1 1 0,1-1 0,-1 0 0,1 1 0,0-1 0,-1 0 0,1 1 0,0-1 0,-1 0 0,1 0 0,0 0 0,0 1 0,0-1 0,0 0 0,-1 0 0,1 0 0,1-1 0,-3-6 0,1-1 0,0 1 0,1-1 0,0 0 0,0 1 0,1-1 0,0 0 0,1 1 0,0-1 0,0 1 0,1 0 0,0 0 0,4-9 0,-2 7 0,0 0 0,1 1 0,0 0 0,0 0 0,1 0 0,0 0 0,1 1 0,0 1 0,16-14 0,-24 21 0,1-1 0,0 1 0,-1-1 0,1 1 0,0-1 0,-1 1 0,1 0 0,0-1 0,0 1 0,-1 0 0,1 0 0,0-1 0,0 1 0,0 0 0,-1 0 0,1 0 0,0 0 0,0 0 0,0 0 0,-1 0 0,1 0 0,0 0 0,0 0 0,0 1 0,-1-1 0,1 0 0,0 0 0,0 1 0,-1-1 0,1 1 0,0-1 0,-1 0 0,1 1 0,0 0 0,-1-1 0,1 1 0,-1-1 0,1 1 0,-1 0 0,1 0 0,1 3 0,0-1 0,-1 1 0,1-1 0,-1 1 0,0 0 0,0 0 0,0 0 0,0 4 0,-1 18 0,-3-54 0,3 11 0,0-4 0,0 0 0,-2 1 0,0-1 0,-1 0 0,-2 1 0,0 0 0,-12-33 0,16 52 0,1 1 0,0-1 0,-1 0 0,1 0 0,-1 0 0,1 1 0,-1-1 0,1 0 0,-1 1 0,1-1 0,-1 0 0,0 1 0,1-1 0,-1 1 0,0-1 0,0 1 0,0-1 0,1 1 0,-1 0 0,0-1 0,0 1 0,0 0 0,0 0 0,1-1 0,-1 1 0,0 0 0,-2 0 0,1 1 0,1-1 0,-1 1 0,0 0 0,0-1 0,1 1 0,-1 0 0,0 0 0,1 0 0,-1 1 0,1-1 0,0 0 0,-3 3 0,-33 50 0,35-50 0,-143 263 0,139-254 0,0 1 0,2 0 0,-1 0 0,-2 18 0,7-32 0,0 0 0,0 0 0,0 0 0,0 0 0,1 0 0,-1 0 0,0 0 0,0 0 0,0 0 0,0 0 0,1 0 0,-1 0 0,0 0 0,0 0 0,0 0 0,0 0 0,1 0 0,-1 0 0,0 0 0,0 0 0,0 0 0,0 0 0,0 0 0,1 0 0,-1 0 0,0 0 0,0 0 0,0 1 0,0-1 0,0 0 0,0 0 0,1 0 0,-1 0 0,0 0 0,0 0 0,0 1 0,0-1 0,0 0 0,0 0 0,0 0 0,0 0 0,0 0 0,0 1 0,0-1 0,0 0 0,0 0 0,0 0 0,0 0 0,0 1 0,0-1 0,0 0 0,0 0 0,0 0 0,0 0 0,0 0 0,0 1 0,0-1 0,0 0 0,0 0 0,0 0 0,0 0 0,0 0 0,0 1 0,0-1 0,15-17 0,20-35 0,-33 49 0,15-27 0,24-58 0,-29 60 0,1 0 0,23-37 0,-36 65 0,0 0 0,0-1 0,0 1 0,0 0 0,0 0 0,0 0 0,0-1 0,1 1 0,-1 0 0,0 0 0,0 0 0,0 0 0,0 0 0,0-1 0,0 1 0,1 0 0,-1 0 0,0 0 0,0 0 0,0 0 0,0 0 0,1-1 0,-1 1 0,0 0 0,0 0 0,0 0 0,0 0 0,1 0 0,-1 0 0,0 0 0,0 0 0,0 0 0,1 0 0,-1 0 0,0 0 0,0 0 0,0 0 0,1 0 0,-1 0 0,0 0 0,0 0 0,0 0 0,0 1 0,1-1 0,-1 0 0,0 0 0,0 0 0,0 0 0,0 0 0,1 0 0,-1 0 0,0 1 0,0-1 0,0 0 0,0 0 0,0 0 0,0 0 0,1 1 0,3 17 0,-1 23 0,-6-3 0,-2 0 0,-2 0 0,-15 51 0,-46 105 0,53-162 0,15-32 0,0 1 0,0-1 0,0 0 0,0 1 0,0-1 0,0 0 0,0 0 0,-1 1 0,1-1 0,0 0 0,0 0 0,0 0 0,0 1 0,-1-1 0,1 0 0,0 0 0,0 0 0,-1 1 0,1-1 0,0 0 0,0 0 0,0 0 0,-1 0 0,1 0 0,0 0 0,-1 0 0,1 0 0,0 0 0,0 1 0,-1-1 0,1 0 0,0 0 0,0 0 0,-1 0 0,1-1 0,0 1 0,-1 0 0,1 0 0,0 0 0,0 0 0,-1 0 0,1 0 0,0 0 0,0 0 0,-1-1 0,-5-15 0,2-20 0,10-25 0,2 1 0,2 0 0,32-98 0,-37 232 0,-4-38 0,-3 35 0,24-220 0,15-76 0,-37 225 0,0 0 0,0 0 0,0 0 0,0 0 0,0 0 0,1 1 0,-1-1 0,0 0 0,0 0 0,0 0 0,0 0 0,0 0 0,0 0 0,0 0 0,1 0 0,-1 0 0,0 0 0,0 0 0,0 0 0,0 0 0,0 0 0,0 0 0,0 0 0,0 0 0,1 0 0,-1 0 0,0 0 0,0 0 0,0 0 0,0 0 0,0-1 0,0 1 0,0 0 0,0 0 0,1 0 0,-1 0 0,3 26 0,-1 39 0,-4 23 0,3 82 0,-1-166 0,1 0 0,0 1 0,-1-1 0,1 0 0,1 1 0,-1-1 0,3 6 0,-3-9 0,-1-1 0,0 0 0,0 1 0,1-1 0,-1 1 0,0-1 0,1 1 0,-1-1 0,0 0 0,1 1 0,-1-1 0,1 0 0,-1 0 0,0 1 0,1-1 0,-1 0 0,1 0 0,-1 1 0,1-1 0,-1 0 0,1 0 0,-1 0 0,1 0 0,-1 0 0,2 0 0,-1 0 0,0-1 0,0 1 0,0-1 0,0 1 0,0-1 0,0 0 0,0 1 0,0-1 0,0 0 0,0 0 0,0 0 0,-1 0 0,1 0 0,0 0 0,-1 0 0,2-1 0,2-6 0,0-1 0,0 1 0,-1 0 0,0-1 0,-1 0 0,0 0 0,0 0 0,1-11 0,0-77 0,-3 65 0,-1-1 0,-3 27 0,-10 45 0,3-5 0,-2 4 0,4-9 0,-1 0 0,-1-1 0,-2 0 0,-20 32 0,33-60 0,0 1 0,0-1 0,0 0 0,0 0 0,0 1 0,-1-1 0,1 0 0,0 0 0,0 1 0,0-1 0,-1 0 0,1 0 0,0 1 0,0-1 0,-1 0 0,1 0 0,0 0 0,0 1 0,-1-1 0,1 0 0,0 0 0,0 0 0,-1 0 0,1 0 0,0 0 0,-1 0 0,1 0 0,0 0 0,-1 0 0,1 0 0,0 0 0,-1 0 0,1 0 0,0 0 0,0 0 0,-1 0 0,1 0 0,0 0 0,-1 0 0,1 0 0,-1-1 0,-5-14 0,2-22 0,3-80 0,-3 102 0,-3 20 0,-8 29 0,12-28 0,-60 131 0,63-135 0,0-1 0,-1 0 0,1 0 0,-1 1 0,0-1 0,1 0 0,-1 0 0,0 0 0,0 0 0,0 0 0,0 0 0,0 0 0,0 0 0,0 0 0,0 0 0,0-1 0,0 1 0,0 0 0,0-1 0,-1 1 0,0 0 0,1-1 0,0-1 0,0 1 0,0-1 0,0 1 0,1-1 0,-1 1 0,0-1 0,0 1 0,1-1 0,-1 1 0,0-1 0,1 0 0,-1 0 0,1 1 0,-1-1 0,1 0 0,-1 0 0,1 0 0,-1 1 0,1-1 0,0 0 0,-1-2 0,-3-12 0,0 0 0,-3-27 0,5 28 0,-17-193 0,20 572 0,1-449 0,-3-41 0,10 148 0,-9-23 0,0 0 0,1 0 0,-1 0 0,1 0 0,-1 0 0,0-1 0,1 1 0,-1 0 0,0 0 0,1 0 0,-1 0 0,0 0 0,1-1 0,-1 1 0,0 0 0,0 0 0,1 0 0,-1-1 0,0 1 0,0 0 0,1 0 0,-1-1 0,0 1 0,0 0 0,1-1 0,-1 1 0,0 0 0,0-1 0,0 1 0,0 0 0,0-1 0,0 1 0,0 0 0,0-1 0,12-48 0,-12-1 0,-1 40 0,1 0 0,0 0 0,0 0 0,1 0 0,0 0 0,0 0 0,1 0 0,1 0 0,0 1 0,5-13 0,-8 22 0,0 0 0,0 0 0,0 0 0,0 0 0,0 0 0,0 0 0,0 0 0,0-1 0,0 1 0,1 0 0,-1 0 0,0 0 0,0 0 0,0 0 0,0 0 0,0 0 0,0 0 0,1 0 0,-1 0 0,0 0 0,0 0 0,0 0 0,0 0 0,0 0 0,1 0 0,-1 0 0,0 0 0,0 0 0,0 0 0,0 0 0,0 0 0,1 0 0,-1 0 0,0 0 0,0 0 0,0 0 0,0 0 0,0 0 0,0 0 0,1 0 0,-1 0 0,0 0 0,0 1 0,0-1 0,0 0 0,0 0 0,0 0 0,0 0 0,0 0 0,0 0 0,0 1 0,1-1 0,-1 0 0,0 0 0,0 0 0,0 0 0,0 0 0,0 1 0,5 15 0,0 18 0,-1 293 0,-4-317 0,-1-62 0,-1 15 0,1 1 0,3 0 0,0-1 0,10-43 0,-5 68 0,-2 20 0,0 21 0,-2 1 0,-1-11 0,0-1 0,-1 0 0,-1 1 0,0-1 0,-5 23 0,5-40 0,0-1 0,0 0 0,0 0 0,0 0 0,0 1 0,0-1 0,0 0 0,-1 0 0,1 0 0,0 0 0,0 0 0,0 1 0,0-1 0,-1 0 0,1 0 0,0 0 0,0 0 0,0 0 0,0 0 0,-1 0 0,1 0 0,0 0 0,0 0 0,0 0 0,-1 0 0,1 0 0,0 0 0,0 0 0,0 0 0,-1 0 0,1 0 0,0 0 0,0 0 0,0 0 0,-1 0 0,1 0 0,0 0 0,0 0 0,0 0 0,-1 0 0,1-1 0,0 1 0,0 0 0,0 0 0,0 0 0,0 0 0,-1 0 0,1-1 0,0 1 0,0 0 0,0 0 0,0 0 0,0 0 0,0-1 0,0 1 0,0 0 0,-1-1 0,-39-27 0,-2 1 0,-90-43 0,-101-25 0,159 67 0,-515-196 0,577 219 0,7 2 0,0 1 0,1 0 0,-1 0 0,0 0 0,0 1 0,0 0 0,0 0 0,0 0 0,0 0 0,0 1 0,0 0 0,0 0 0,-8 1 0,13-1 0,0 0 0,0 1 0,-1-1 0,1 0 0,0 0 0,0 0 0,0 0 0,0 1 0,0-1 0,0 0 0,0 0 0,0 0 0,-1 0 0,1 1 0,0-1 0,0 0 0,0 0 0,0 0 0,0 1 0,0-1 0,0 0 0,0 0 0,0 0 0,0 1 0,0-1 0,0 0 0,0 0 0,0 0 0,1 1 0,-1-1 0,0 0 0,0 0 0,0 0 0,0 0 0,0 1 0,0-1 0,0 0 0,0 0 0,1 0 0,-1 0 0,0 0 0,0 1 0,0-1 0,0 0 0,1 0 0,-1 0 0,0 0 0,0 0 0,0 0 0,0 0 0,1 0 0,-1 0 0,0 0 0,0 0 0,0 0 0,1 0 0,-1 0 0,0 0 0,0 0 0,0 0 0,1 0 0,-1 0 0,17 6 0,42 4 0,0-2 0,1-3 0,114-6 0,-81 0 0,40 1 0,138 18 0,-215-12 0,2 0 0,-47-4 0,-22-1 0,-1281-1 0,593-2 0,1722 2 0,-974 3 0,0 2 0,95 23 0,-92-16 0,0-3 0,55 4 0,-256-18 0,-264-19 0,182-7 0,-115-11 0,241 37 0,-154 10 0,237-2 0,-1 0 0,-38 10 0,61-13 0,0 0 0,-1 0 0,1 0 0,0 0 0,0 0 0,-1 0 0,1 0 0,0 0 0,0 0 0,-1 0 0,1 0 0,0 0 0,0 0 0,-1 0 0,1 0 0,0 0 0,0 0 0,0 0 0,-1 0 0,1 0 0,0 0 0,0 1 0,-1-1 0,1 0 0,0 0 0,0 0 0,0 0 0,-1 1 0,1-1 0,0 0 0,0 0 0,0 0 0,0 1 0,0-1 0,-1 0 0,1 0 0,0 0 0,0 1 0,0-1 0,0 0 0,0 0 0,0 1 0,0-1 0,0 0 0,0 0 0,0 1 0,0-1 0,0 0 0,0 1 0,16 3 0,27-1 0,566-4 0,-1256 1 0,644 0 0,-52 4 0,54-4 0,-1 1 0,0-1 0,1 0 0,-1 0 0,1 1 0,-1-1 0,0 1 0,1 0 0,-1-1 0,1 1 0,-1 0 0,1 0 0,0 0 0,-1 0 0,1 0 0,0 0 0,0 0 0,0 0 0,0 1 0,0-1 0,0 0 0,0 1 0,0-1 0,0 1 0,0-1 0,1 1 0,-1-1 0,0 3 0,1-3 0,1 0 0,-1 0 0,0 0 0,0 0 0,1 0 0,-1 0 0,1 0 0,-1 0 0,1 0 0,-1 0 0,1 0 0,0-1 0,-1 1 0,1 0 0,0 0 0,0-1 0,-1 1 0,1 0 0,0-1 0,0 1 0,0-1 0,0 1 0,0-1 0,0 1 0,0-1 0,0 0 0,0 1 0,1-1 0,34 8 0,-32-8 0,74 7 0,0-3 0,85-7 0,-24-1 0,-87 2 0,-34 1 0,-1-1 0,1 2 0,0 1 0,0 0 0,0 1 0,0 1 0,32 9 0,-49-12 0,0 1 0,0-1 0,0 1 0,0-1 0,0 1 0,0 0 0,0-1 0,0 1 0,0 0 0,0-1 0,0 1 0,0 0 0,0 0 0,-1 0 0,1 0 0,0 0 0,0 2 0,-1-3 0,0 1 0,0-1 0,0 1 0,0 0 0,0-1 0,0 1 0,0-1 0,0 1 0,0-1 0,-1 1 0,1 0 0,0-1 0,0 1 0,-1-1 0,1 1 0,0-1 0,-1 1 0,1-1 0,0 1 0,-1-1 0,1 0 0,-1 1 0,1-1 0,-1 1 0,-3 1 0,0 1 0,0-1 0,0 0 0,0 0 0,0-1 0,0 1 0,-9 1 0,-50 5 0,-1-3 0,0-2 0,-65-7 0,26 1 0,-376 2 0,1597 1 0,-1086 1 0,-33-1 0,1 0 0,0 0 0,0 0 0,0 1 0,0-1 0,0 0 0,0 0 0,0 0 0,0 0 0,0 0 0,0 0 0,0 0 0,0 1 0,0-1 0,0 0 0,0 0 0,0 0 0,0 0 0,0 0 0,0 0 0,0 1 0,0-1 0,0 0 0,0 0 0,0 0 0,0 0 0,0 0 0,0 0 0,0 0 0,0 1 0,0-1 0,0 0 0,1 0 0,-1 0 0,0 0 0,0 0 0,0 0 0,0 0 0,0 0 0,0 0 0,0 0 0,0 1 0,1-1 0,-1 0 0,0 0 0,0 0 0,0 0 0,0 0 0,0 0 0,0 0 0,0 0 0,1 0 0,-1 0 0,0 0 0,0 0 0,0 0 0,0 0 0,1 0 0,-19 7 0,-27 6 0,-330 69 0,291-68 0,-157 5 0,-89-22 0,108-1 0,119 2 0,-123 5 0,188 6 0,38-9 0,0 0 0,-1 0 0,1 0 0,0 0 0,0 0 0,0 1 0,0-1 0,-1 0 0,1 0 0,0 0 0,0 0 0,0 0 0,0 0 0,-1 1 0,1-1 0,0 0 0,0 0 0,0 0 0,0 0 0,0 1 0,0-1 0,0 0 0,0 0 0,0 0 0,0 1 0,-1-1 0,1 0 0,0 0 0,0 0 0,0 1 0,0-1 0,0 0 0,0 0 0,0 0 0,1 1 0,-1-1 0,0 0 0,0 0 0,0 0 0,0 1 0,0-1 0,0 0 0,0 0 0,0 0 0,0 0 0,1 1 0,20 8 0,101 22 0,195 40 0,-291-66 0,-35-2 0,-47-3 0,43 0 0,-93-2 0,-138-20 0,27 2 0,51 6 0,-234 1 0,323 14 0,58 0 0,1 0 0,-1 2 0,1 0 0,0 1 0,0 1 0,0 1 0,-30 14 0,-7 8 0,-52 36 0,-2 1 0,93-56 0,1 0 0,-1 1 0,2 0 0,-1 1 0,2 1 0,-23 23 0,29-26 0,1 0 0,-1 1 0,1 0 0,1 0 0,0 0 0,0 0 0,1 1 0,1 0 0,-1 0 0,2 0 0,-3 21 0,2-13 0,1 0 0,1 0 0,1 0 0,1-1 0,0 1 0,1 0 0,1 0 0,1-1 0,1 1 0,0-1 0,2-1 0,0 1 0,1-1 0,0 0 0,1 0 0,23 29 0,-1-9 0,1-2 0,3-1 0,0-1 0,2-2 0,1-2 0,55 32 0,-33-26 0,2-3 0,2-3 0,116 37 0,-134-54 0,1-1 0,0-3 0,74 3 0,147-11 0,-144-3 0,-92 3 0,411-22 0,-429 22 0,-19 7 0,-21 6 0,-60 11 0,-161 23 0,120-26 0,-55 10 0,0-8 0,-334 0 0,477-25 0,25 0 0,0 1 0,0 1 0,0 0 0,0 1 0,-1 1 0,-15 3 0,29-5 0,1 0 0,-1 0 0,0 0 0,1 0 0,-1 0 0,1 1 0,-1-1 0,1 0 0,-1 0 0,1 0 0,-1 1 0,1-1 0,-1 0 0,1 1 0,-1-1 0,1 0 0,-1 1 0,1-1 0,0 1 0,-1-1 0,1 0 0,0 1 0,-1-1 0,1 1 0,0-1 0,0 1 0,-1 0 0,13 7 0,29-1 0,385-1 0,-255-8 0,752-66 0,-814 56 0,237-31 0,382-99 0,-383 64 0,246-70 0,-591 148 0,10-3 0,0-1 0,0 0 0,18-10 0,-27 14 0,0-1 0,0 1 0,0-1 0,0 1 0,0-1 0,0 0 0,0 1 0,0-1 0,0 0 0,0 0 0,0 0 0,0 0 0,-1 0 0,1 0 0,0 0 0,-1 0 0,1 0 0,-1 0 0,1 0 0,-1 0 0,1 0 0,-1 0 0,0-1 0,1 1 0,-1 0 0,0 0 0,0 0 0,0-1 0,0 1 0,0 0 0,0 0 0,0 0 0,-1-1 0,1 1 0,0 0 0,-1 0 0,1 0 0,-1 0 0,1 0 0,-1 0 0,1 0 0,-1 0 0,0 0 0,0 0 0,1 0 0,-1 0 0,-2-1 0,-8-6 0,-1 0 0,-1 1 0,1 1 0,-1 0 0,0 0 0,-1 2 0,1-1 0,-1 2 0,-21-4 0,15 3 0,-863-152 0,161 35 0,630 107 0,-156-5 0,197 17 0,11 0 0,1-2 0,-1-2 0,1-1 0,-50-16 0,90 23 0,-1 0 0,0 0 0,0 0 0,1-1 0,-1 1 0,0 0 0,0 0 0,1 0 0,-1 0 0,0-1 0,0 1 0,0 0 0,0 0 0,1-1 0,-1 1 0,0 0 0,0 0 0,0-1 0,0 1 0,0 0 0,0 0 0,0-1 0,0 1 0,0 0 0,0 0 0,0-1 0,0 1 0,0 0 0,0-1 0,0 1 0,0 0 0,0 0 0,0-1 0,0 1 0,0 0 0,0 0 0,0-1 0,0 1 0,0 0 0,-1 0 0,1-1 0,0 1 0,0 0 0,0 0 0,0 0 0,-1-1 0,1 1 0,0 0 0,0 0 0,-1 0 0,1 0 0,0 0 0,0-1 0,-1 1 0,1 0 0,39-9 0,-36 9 0,408-56 0,-176 29 0,1646-225 0,-1814 243 0,430-46 0,-343 52 0,-74 3 0,-241 11 0,-201 40 0,253-33 0,-293 56 0,-20 3 0,-6-33 0,181-48 0,146 1 0,284 2 0,182 4 0,-358-3 0,62 6 0,-65-5 0,1 0 0,-1 0 0,1 0 0,-1 0 0,0 1 0,0 0 0,0 0 0,0 0 0,0 0 0,0 1 0,0-1 0,4 5 0,-8-6 0,1-1 0,0 1 0,-1 0 0,1 0 0,-1 0 0,1 0 0,-1 0 0,1 0 0,-1 0 0,0 0 0,0 0 0,1 0 0,-1 0 0,0 0 0,0 0 0,0 0 0,0 0 0,0 0 0,0 0 0,0 0 0,0 0 0,-1 0 0,1 0 0,0 0 0,-1 0 0,1 0 0,0 0 0,-1 0 0,1 0 0,-1 0 0,0 0 0,1 0 0,-1-1 0,0 1 0,1 0 0,-1 0 0,0-1 0,0 1 0,0-1 0,0 1 0,0-1 0,1 1 0,-1-1 0,0 1 0,0-1 0,0 0 0,-2 1 0,-49 17 0,-109 5 0,37-8 0,73-7 0,-498 67 0,126-23 0,-15 1 0,-3-36 0,377-15 0,-100 14 0,63-4 0,-567 85 0,662-96 0,1 0 0,0 1 0,-1-1 0,1 1 0,0 0 0,0 1 0,0-1 0,0 1 0,1 0 0,-1 0 0,1 0 0,-1 1 0,1 0 0,0 0 0,1 0 0,-7 8 0,6-5 0,1 0 0,0 0 0,0 0 0,1 1 0,0-1 0,0 0 0,0 1 0,1 0 0,0-1 0,1 1 0,1 14 0,1-2 0,0-1 0,2 0 0,1 1 0,0-1 0,1-1 0,1 1 0,1-1 0,1-1 0,0 1 0,14 18 0,5 4 0,2-1 0,66 66 0,-80-90 0,2-1 0,-1 0 0,2-2 0,-1 0 0,2-1 0,0-1 0,0-1 0,0-1 0,1 0 0,1-2 0,-1 0 0,29 3 0,27 0 0,1-4 0,90-4 0,-106-2 0,14 1 0,283-12 0,-299 6 0,-1-2 0,0-3 0,-1-3 0,59-21 0,-39 6 0,-1-4 0,-1-3 0,-3-3 0,0-3 0,-3-4 0,90-75 0,-156 118 0,0-1 0,0 1 0,-1-1 0,1 0 0,-1 0 0,0-1 0,0 1 0,-1-1 0,1 1 0,-1-1 0,3-7 0,-5 10 0,0-1 0,1 0 0,-1 1 0,0-1 0,0 1 0,0-1 0,-1 0 0,1 1 0,-1-1 0,1 1 0,-1-1 0,0 1 0,0-1 0,0 1 0,0 0 0,0-1 0,-1 1 0,1 0 0,-1 0 0,1 0 0,-1 0 0,0 0 0,0 0 0,0 1 0,-2-3 0,-15-9 0,-1 1 0,-1 0 0,0 2 0,0 0 0,-1 1 0,0 2 0,-26-6 0,9 1 0,-50-13 0,-2 3 0,-115-10 0,-191-1 0,311 28 0,-447-4 0,361 10 0,157-1 0,1 1 0,0 0 0,0 1 0,0 0 0,0 1 0,0 1 0,0 0 0,1 1 0,0 1 0,0 0 0,0 0 0,1 1 0,0 1 0,0 0 0,-15 14 0,26-21 0,0-1 0,1 1 0,-1-1 0,0 1 0,1-1 0,-1 1 0,0 0 0,1-1 0,-1 1 0,1 0 0,-1-1 0,1 1 0,-1 0 0,1 0 0,-1-1 0,1 1 0,0 0 0,-1 0 0,1 0 0,0 0 0,0-1 0,0 1 0,0 0 0,0 0 0,0 0 0,0 0 0,0 0 0,0 0 0,0-1 0,0 1 0,0 0 0,1 0 0,-1 0 0,0 0 0,1-1 0,-1 1 0,1 0 0,-1 0 0,1-1 0,-1 1 0,1 0 0,-1-1 0,1 1 0,0 0 0,-1-1 0,1 1 0,0-1 0,-1 1 0,1-1 0,0 1 0,0-1 0,-1 0 0,1 1 0,0-1 0,0 0 0,0 0 0,1 1 0,8 1 0,1 1 0,-1-1 0,19 1 0,-24-3 0,7 1 0,17 2 0,-1-2 0,56-4 0,-79 3 0,0 0 0,0-1 0,0 1 0,0-2 0,1 1 0,-1 0 0,0-1 0,-1 0 0,1 0 0,0 0 0,-1-1 0,1 0 0,-1 0 0,0 0 0,1 0 0,-2 0 0,1-1 0,0 0 0,-1 0 0,1 0 0,-1 0 0,0-1 0,2-5 0,-4 8 0,0 1 0,-1-1 0,1 1 0,-1-1 0,1 0 0,-1 1 0,0-1 0,0 0 0,0 1 0,0-1 0,0 0 0,0 0 0,0 1 0,-1-1 0,1 0 0,0 1 0,-1-1 0,0 0 0,1 1 0,-1-1 0,0 1 0,0-1 0,0 1 0,-1-2 0,0 1 0,-1-1 0,0 1 0,0 0 0,0 0 0,0 0 0,0 0 0,0 1 0,0-1 0,-1 1 0,1 0 0,-4-1 0,-11-2 0,0 1 0,-1 1 0,-26 0 0,40 2 0,-186-1 0,186 1 0,1-1 0,-1 1 0,1 1 0,-1-1 0,1 1 0,-1-1 0,1 1 0,0 1 0,-1-1 0,1 1 0,0-1 0,0 1 0,0 0 0,0 1 0,0-1 0,0 1 0,-6 5 0,9-6 0,-1 0 0,1 0 0,0 0 0,0 0 0,0 0 0,0 0 0,0 0 0,0 1 0,0-1 0,1 0 0,-1 0 0,1 1 0,0-1 0,0 0 0,0 1 0,0-1 0,0 0 0,0 1 0,0-1 0,1 0 0,-1 1 0,1-1 0,0 0 0,0 0 0,0 1 0,0-1 0,0 0 0,0 0 0,0 0 0,1 0 0,-1-1 0,1 1 0,-1 0 0,1 0 0,3 2 0,5 4 0,0 1 0,0-1 0,1-1 0,0 0 0,0-1 0,0 0 0,1 0 0,0-1 0,16 4 0,124 26 0,-124-30 0,644 96 0,-605-92 0,831 100 0,-856-104 0,0 3 0,-1 1 0,48 18 0,-87-26 0,0-1 0,0 1 0,0-1 0,0 1 0,0 0 0,0 0 0,0 0 0,-1 0 0,1 0 0,0 1 0,-1-1 0,1 0 0,-1 1 0,1-1 0,-1 1 0,2 2 0,-3-4 0,0 1 0,0 0 0,0-1 0,-1 1 0,1 0 0,0 0 0,0-1 0,0 1 0,-1 0 0,1-1 0,0 1 0,-1 0 0,1-1 0,-1 1 0,1-1 0,-1 1 0,1-1 0,-1 1 0,1-1 0,-1 1 0,1-1 0,-1 1 0,1-1 0,-1 1 0,0-1 0,1 0 0,-1 0 0,-1 1 0,-12 5 0,-1-2 0,1 1 0,-18 2 0,-344 59 0,-3-16 0,-1-17 0,-423-17 0,582-18-1365,194 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13577B-6902-467D-A26C-08A0DD5E4E03}" type="datetimeFigureOut">
              <a:rPr lang="en-US" smtClean="0"/>
              <a:t>02/01/2023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158303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5214966-8377-485D-868B-F96BC041CB4F}" type="datetime1">
              <a:rPr lang="en-US" smtClean="0"/>
              <a:t>02/01/2023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3669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1F663-F9E2-4BF1-B9AD-7C3929F5675A}" type="datetime1">
              <a:rPr lang="en-US" smtClean="0"/>
              <a:t>02/01/2023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882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62E7C-1D76-4125-8C86-7775F87FAB4C}" type="datetime1">
              <a:rPr lang="en-US" smtClean="0"/>
              <a:t>02/01/2023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287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AE397-56E0-4D29-A24E-06582D83F544}" type="datetime1">
              <a:rPr lang="en-US" smtClean="0"/>
              <a:t>02/01/2023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185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5CD9D-4335-4B44-8362-2A425E0A825B}" type="datetime1">
              <a:rPr lang="en-US" smtClean="0"/>
              <a:t>02/01/2023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962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A55C6C-CDFD-48C7-AE02-0F28504C5B20}" type="datetime1">
              <a:rPr lang="en-US" smtClean="0"/>
              <a:t>02/01/2023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2816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346AD7-9810-45F9-B663-5049992AA408}" type="datetime1">
              <a:rPr lang="en-US" smtClean="0"/>
              <a:t>02/01/2023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714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E2300F-525B-4CDA-902E-54BAFF4D9760}" type="datetime1">
              <a:rPr lang="en-US" smtClean="0"/>
              <a:t>02/01/2023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6" name="Rectangle 5"/>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917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619CE-4A5B-4253-9B6E-81809BCD7BBC}" type="datetime1">
              <a:rPr lang="en-US" smtClean="0"/>
              <a:t>02/01/2023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66518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C0585-1B69-4127-8C3F-FEAEF86106F6}" type="datetime1">
              <a:rPr lang="en-US" smtClean="0"/>
              <a:t>02/01/2023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62682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EEF1D4-63EB-494C-ADC2-8785A0DF6009}" type="datetime1">
              <a:rPr lang="en-US" smtClean="0"/>
              <a:t>02/01/2023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9CFC6AE-74B1-4381-BA93-A1D5009E8A9F}" type="datetime1">
              <a:rPr lang="en-US" smtClean="0"/>
              <a:t>02/01/2023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60EDB8-5305-433F-BE41-D7A86D811DB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56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7744" y="3429000"/>
            <a:ext cx="5506948" cy="1479479"/>
          </a:xfrm>
        </p:spPr>
        <p:txBody>
          <a:bodyPr>
            <a:normAutofit fontScale="90000"/>
          </a:bodyPr>
          <a:lstStyle/>
          <a:p>
            <a:pPr algn="ctr"/>
            <a:br>
              <a:rPr lang="en-US" dirty="0"/>
            </a:br>
            <a:r>
              <a:rPr lang="en-US" dirty="0"/>
              <a:t>Scheduled on:09/01/2023</a:t>
            </a:r>
            <a:br>
              <a:rPr lang="en-US" dirty="0"/>
            </a:br>
            <a:r>
              <a:rPr lang="en-US" dirty="0"/>
              <a:t>At 11:00 A.M.</a:t>
            </a:r>
          </a:p>
        </p:txBody>
      </p:sp>
      <p:sp>
        <p:nvSpPr>
          <p:cNvPr id="3" name="Subtitle 2"/>
          <p:cNvSpPr>
            <a:spLocks noGrp="1"/>
          </p:cNvSpPr>
          <p:nvPr>
            <p:ph type="subTitle" idx="1"/>
          </p:nvPr>
        </p:nvSpPr>
        <p:spPr>
          <a:xfrm>
            <a:off x="357810" y="4997514"/>
            <a:ext cx="8000744" cy="1860486"/>
          </a:xfrm>
        </p:spPr>
        <p:txBody>
          <a:bodyPr>
            <a:noAutofit/>
          </a:bodyPr>
          <a:lstStyle/>
          <a:p>
            <a:pPr algn="ctr"/>
            <a:r>
              <a:rPr lang="en-US" sz="4000" b="1" dirty="0"/>
              <a:t>CORPORATE BRIEFING SESSION</a:t>
            </a:r>
          </a:p>
        </p:txBody>
      </p:sp>
      <p:sp>
        <p:nvSpPr>
          <p:cNvPr id="7" name="TextBox 6"/>
          <p:cNvSpPr txBox="1"/>
          <p:nvPr/>
        </p:nvSpPr>
        <p:spPr>
          <a:xfrm>
            <a:off x="8534400" y="5052646"/>
            <a:ext cx="3270737" cy="2010807"/>
          </a:xfrm>
          <a:prstGeom prst="rect">
            <a:avLst/>
          </a:prstGeom>
          <a:noFill/>
        </p:spPr>
        <p:txBody>
          <a:bodyPr wrap="square" rtlCol="0">
            <a:spAutoFit/>
          </a:bodyPr>
          <a:lstStyle/>
          <a:p>
            <a:pPr algn="just">
              <a:spcAft>
                <a:spcPts val="200"/>
              </a:spcAft>
              <a:buClr>
                <a:schemeClr val="accent1"/>
              </a:buClr>
              <a:buSzPct val="100000"/>
            </a:pPr>
            <a:r>
              <a:rPr lang="en-US" sz="3500" b="1" dirty="0">
                <a:solidFill>
                  <a:schemeClr val="tx1">
                    <a:lumMod val="95000"/>
                    <a:lumOff val="5000"/>
                  </a:schemeClr>
                </a:solidFill>
              </a:rPr>
              <a:t>FOR THE YEAR ENDED JUNE 30, 2022</a:t>
            </a:r>
          </a:p>
          <a:p>
            <a:endParaRPr lang="en-US" dirty="0"/>
          </a:p>
        </p:txBody>
      </p:sp>
      <p:pic>
        <p:nvPicPr>
          <p:cNvPr id="8" name="Picture 7" descr="Karam logo Copy">
            <a:extLst>
              <a:ext uri="{FF2B5EF4-FFF2-40B4-BE49-F238E27FC236}">
                <a16:creationId xmlns:a16="http://schemas.microsoft.com/office/drawing/2014/main" id="{FC8E727B-145C-49A1-AECC-3CEE566E4DE3}"/>
              </a:ext>
            </a:extLst>
          </p:cNvPr>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12686" t="2944" r="-1430" b="37936"/>
          <a:stretch/>
        </p:blipFill>
        <p:spPr>
          <a:xfrm>
            <a:off x="3683350" y="187082"/>
            <a:ext cx="6493267" cy="3531742"/>
          </a:xfrm>
          <a:prstGeom prst="snip2DiagRect">
            <a:avLst/>
          </a:prstGeom>
          <a:solidFill>
            <a:srgbClr val="FFFFFF">
              <a:shade val="85000"/>
            </a:srgbClr>
          </a:solidFill>
          <a:ln w="88900" cap="sq">
            <a:solidFill>
              <a:srgbClr val="0E93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451"/>
            <a:ext cx="8010938" cy="769441"/>
          </a:xfrm>
          <a:prstGeom prst="rect">
            <a:avLst/>
          </a:prstGeom>
        </p:spPr>
        <p:txBody>
          <a:bodyPr wrap="square">
            <a:spAutoFit/>
          </a:bodyPr>
          <a:lstStyle/>
          <a:p>
            <a:r>
              <a:rPr lang="en-US" sz="4400" b="1" dirty="0">
                <a:solidFill>
                  <a:schemeClr val="bg1"/>
                </a:solidFill>
              </a:rPr>
              <a:t>Financial Highlights</a:t>
            </a:r>
          </a:p>
        </p:txBody>
      </p:sp>
      <p:pic>
        <p:nvPicPr>
          <p:cNvPr id="5" name="Picture 4">
            <a:extLst>
              <a:ext uri="{FF2B5EF4-FFF2-40B4-BE49-F238E27FC236}">
                <a16:creationId xmlns:a16="http://schemas.microsoft.com/office/drawing/2014/main" id="{BC9AF991-7035-4472-AA62-40C43C13EFC8}"/>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pic>
        <p:nvPicPr>
          <p:cNvPr id="7" name="Picture 6" descr="financial highlifhts 2022-1">
            <a:extLst>
              <a:ext uri="{FF2B5EF4-FFF2-40B4-BE49-F238E27FC236}">
                <a16:creationId xmlns:a16="http://schemas.microsoft.com/office/drawing/2014/main" id="{84BD7832-4473-447C-BB23-DFA64FE7E260}"/>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t="10964" b="8398"/>
          <a:stretch/>
        </p:blipFill>
        <p:spPr>
          <a:xfrm>
            <a:off x="53893" y="1354705"/>
            <a:ext cx="12138107" cy="5405057"/>
          </a:xfrm>
          <a:prstGeom prst="rect">
            <a:avLst/>
          </a:prstGeom>
        </p:spPr>
      </p:pic>
    </p:spTree>
    <p:extLst>
      <p:ext uri="{BB962C8B-B14F-4D97-AF65-F5344CB8AC3E}">
        <p14:creationId xmlns:p14="http://schemas.microsoft.com/office/powerpoint/2010/main" val="22283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78"/>
            <a:ext cx="7553738" cy="1208868"/>
          </a:xfrm>
        </p:spPr>
        <p:txBody>
          <a:bodyPr>
            <a:normAutofit/>
          </a:bodyPr>
          <a:lstStyle/>
          <a:p>
            <a:r>
              <a:rPr lang="en-US" sz="4400" b="1" dirty="0"/>
              <a:t>PERFORMANCE – QTR WISE</a:t>
            </a:r>
          </a:p>
        </p:txBody>
      </p:sp>
      <p:sp>
        <p:nvSpPr>
          <p:cNvPr id="3" name="Rectangle 2"/>
          <p:cNvSpPr/>
          <p:nvPr/>
        </p:nvSpPr>
        <p:spPr>
          <a:xfrm>
            <a:off x="6975231" y="5838092"/>
            <a:ext cx="82061"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18214" y="5826368"/>
            <a:ext cx="82061"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1B0F1A-F4DE-40D3-9848-76B8AC1DBC73}"/>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pic>
        <p:nvPicPr>
          <p:cNvPr id="9" name="Picture 8" descr="Karam Quarterly Sep 2022">
            <a:extLst>
              <a:ext uri="{FF2B5EF4-FFF2-40B4-BE49-F238E27FC236}">
                <a16:creationId xmlns:a16="http://schemas.microsoft.com/office/drawing/2014/main" id="{E14978BF-10E6-4EE4-A7FF-D7F650BDED67}"/>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t="14037" r="746" b="4319"/>
          <a:stretch/>
        </p:blipFill>
        <p:spPr>
          <a:xfrm>
            <a:off x="3265414" y="1332251"/>
            <a:ext cx="5661172" cy="5505871"/>
          </a:xfrm>
          <a:prstGeom prst="rect">
            <a:avLst/>
          </a:prstGeom>
        </p:spPr>
      </p:pic>
    </p:spTree>
    <p:extLst>
      <p:ext uri="{BB962C8B-B14F-4D97-AF65-F5344CB8AC3E}">
        <p14:creationId xmlns:p14="http://schemas.microsoft.com/office/powerpoint/2010/main" val="75115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5" y="2978564"/>
            <a:ext cx="11390243" cy="1295262"/>
          </a:xfrm>
        </p:spPr>
        <p:txBody>
          <a:bodyPr>
            <a:normAutofit fontScale="92500" lnSpcReduction="20000"/>
          </a:bodyPr>
          <a:lstStyle/>
          <a:p>
            <a:pPr algn="ctr"/>
            <a:r>
              <a:rPr lang="en-US" sz="10600" b="1" dirty="0"/>
              <a:t>KEY CHALLENGES</a:t>
            </a:r>
            <a:endParaRPr lang="en-US" b="1" dirty="0"/>
          </a:p>
        </p:txBody>
      </p:sp>
      <p:pic>
        <p:nvPicPr>
          <p:cNvPr id="5" name="Picture 4">
            <a:extLst>
              <a:ext uri="{FF2B5EF4-FFF2-40B4-BE49-F238E27FC236}">
                <a16:creationId xmlns:a16="http://schemas.microsoft.com/office/drawing/2014/main" id="{F53D726B-70F1-4431-90F0-D02906486924}"/>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Tree>
    <p:extLst>
      <p:ext uri="{BB962C8B-B14F-4D97-AF65-F5344CB8AC3E}">
        <p14:creationId xmlns:p14="http://schemas.microsoft.com/office/powerpoint/2010/main" val="28071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78"/>
            <a:ext cx="7553738" cy="1208868"/>
          </a:xfrm>
        </p:spPr>
        <p:txBody>
          <a:bodyPr>
            <a:normAutofit/>
          </a:bodyPr>
          <a:lstStyle/>
          <a:p>
            <a:r>
              <a:rPr lang="en-US" sz="4400" b="1" dirty="0"/>
              <a:t>KEY CHALLENGES – 2021-22</a:t>
            </a:r>
          </a:p>
        </p:txBody>
      </p:sp>
      <p:sp>
        <p:nvSpPr>
          <p:cNvPr id="3" name="Content Placeholder 2"/>
          <p:cNvSpPr>
            <a:spLocks noGrp="1"/>
          </p:cNvSpPr>
          <p:nvPr>
            <p:ph idx="1"/>
          </p:nvPr>
        </p:nvSpPr>
        <p:spPr>
          <a:xfrm>
            <a:off x="178130" y="1550504"/>
            <a:ext cx="12013869" cy="4969566"/>
          </a:xfrm>
        </p:spPr>
        <p:txBody>
          <a:bodyPr>
            <a:noAutofit/>
          </a:bodyPr>
          <a:lstStyle/>
          <a:p>
            <a:pPr marL="0" indent="0">
              <a:buNone/>
            </a:pPr>
            <a:r>
              <a:rPr lang="en-US" sz="3200" b="1" u="sng" dirty="0"/>
              <a:t>MARKET CHALLENGES </a:t>
            </a:r>
          </a:p>
          <a:p>
            <a:pPr>
              <a:buFont typeface="Courier New" panose="02070309020205020404" pitchFamily="49" charset="0"/>
              <a:buChar char="o"/>
            </a:pPr>
            <a:r>
              <a:rPr lang="en-US" sz="2000" dirty="0"/>
              <a:t>Imposition of multiple changes</a:t>
            </a:r>
          </a:p>
          <a:p>
            <a:pPr>
              <a:buFont typeface="Courier New" panose="02070309020205020404" pitchFamily="49" charset="0"/>
              <a:buChar char="o"/>
            </a:pPr>
            <a:r>
              <a:rPr lang="en-US" sz="2000" dirty="0"/>
              <a:t>High Energy cost</a:t>
            </a:r>
          </a:p>
          <a:p>
            <a:pPr>
              <a:buFont typeface="Courier New" panose="02070309020205020404" pitchFamily="49" charset="0"/>
              <a:buChar char="o"/>
            </a:pPr>
            <a:r>
              <a:rPr lang="en-US" sz="2000" dirty="0"/>
              <a:t>New companies entering in the market</a:t>
            </a:r>
          </a:p>
          <a:p>
            <a:endParaRPr lang="en-US" sz="2000" dirty="0"/>
          </a:p>
          <a:p>
            <a:endParaRPr lang="en-US" sz="2800" dirty="0"/>
          </a:p>
        </p:txBody>
      </p:sp>
      <p:pic>
        <p:nvPicPr>
          <p:cNvPr id="5" name="Picture 4">
            <a:extLst>
              <a:ext uri="{FF2B5EF4-FFF2-40B4-BE49-F238E27FC236}">
                <a16:creationId xmlns:a16="http://schemas.microsoft.com/office/drawing/2014/main" id="{0E6EB773-B6CD-4020-939E-AE295228DB07}"/>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Tree>
    <p:extLst>
      <p:ext uri="{BB962C8B-B14F-4D97-AF65-F5344CB8AC3E}">
        <p14:creationId xmlns:p14="http://schemas.microsoft.com/office/powerpoint/2010/main" val="416394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671312" cy="4351338"/>
          </a:xfrm>
        </p:spPr>
        <p:txBody>
          <a:bodyPr>
            <a:normAutofit/>
          </a:bodyPr>
          <a:lstStyle/>
          <a:p>
            <a:pPr algn="ctr"/>
            <a:r>
              <a:rPr lang="en-US" sz="6600" b="1" dirty="0"/>
              <a:t>Q&amp;A</a:t>
            </a:r>
          </a:p>
          <a:p>
            <a:pPr algn="ctr"/>
            <a:r>
              <a:rPr lang="en-US" sz="6600" b="1" dirty="0"/>
              <a:t>THANK YOU!</a:t>
            </a:r>
          </a:p>
        </p:txBody>
      </p:sp>
      <p:pic>
        <p:nvPicPr>
          <p:cNvPr id="5" name="Picture 4">
            <a:extLst>
              <a:ext uri="{FF2B5EF4-FFF2-40B4-BE49-F238E27FC236}">
                <a16:creationId xmlns:a16="http://schemas.microsoft.com/office/drawing/2014/main" id="{7D45D124-8794-4CDC-A7FD-9FC01BC0BF1B}"/>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Tree>
    <p:extLst>
      <p:ext uri="{BB962C8B-B14F-4D97-AF65-F5344CB8AC3E}">
        <p14:creationId xmlns:p14="http://schemas.microsoft.com/office/powerpoint/2010/main" val="224215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90870"/>
            <a:ext cx="10671313" cy="4782515"/>
          </a:xfrm>
        </p:spPr>
        <p:txBody>
          <a:bodyPr>
            <a:normAutofit/>
          </a:bodyPr>
          <a:lstStyle/>
          <a:p>
            <a:r>
              <a:rPr lang="en-US" sz="2600" b="1" dirty="0">
                <a:solidFill>
                  <a:schemeClr val="accent3">
                    <a:lumMod val="75000"/>
                  </a:schemeClr>
                </a:solidFill>
              </a:rPr>
              <a:t>Agenda of the Session:</a:t>
            </a:r>
          </a:p>
          <a:p>
            <a:pPr marL="342900" indent="-342900">
              <a:buAutoNum type="arabicPeriod"/>
            </a:pPr>
            <a:r>
              <a:rPr lang="en-US" sz="2600" dirty="0">
                <a:solidFill>
                  <a:schemeClr val="accent3">
                    <a:lumMod val="75000"/>
                  </a:schemeClr>
                </a:solidFill>
              </a:rPr>
              <a:t>About </a:t>
            </a:r>
            <a:r>
              <a:rPr lang="en-US" sz="2600" dirty="0" err="1">
                <a:solidFill>
                  <a:schemeClr val="accent3">
                    <a:lumMod val="75000"/>
                  </a:schemeClr>
                </a:solidFill>
              </a:rPr>
              <a:t>Karam</a:t>
            </a:r>
            <a:r>
              <a:rPr lang="en-US" sz="2600" dirty="0">
                <a:solidFill>
                  <a:schemeClr val="accent3">
                    <a:lumMod val="75000"/>
                  </a:schemeClr>
                </a:solidFill>
              </a:rPr>
              <a:t> Ceramics Limited</a:t>
            </a:r>
          </a:p>
          <a:p>
            <a:pPr marL="342900" indent="-342900">
              <a:buAutoNum type="arabicPeriod"/>
            </a:pPr>
            <a:r>
              <a:rPr lang="en-US" sz="2600" dirty="0">
                <a:solidFill>
                  <a:schemeClr val="accent3">
                    <a:lumMod val="75000"/>
                  </a:schemeClr>
                </a:solidFill>
              </a:rPr>
              <a:t>Products Portfolio </a:t>
            </a:r>
          </a:p>
          <a:p>
            <a:pPr marL="342900" indent="-342900">
              <a:buAutoNum type="arabicPeriod"/>
            </a:pPr>
            <a:r>
              <a:rPr lang="en-US" sz="2600" dirty="0">
                <a:solidFill>
                  <a:schemeClr val="accent3">
                    <a:lumMod val="75000"/>
                  </a:schemeClr>
                </a:solidFill>
              </a:rPr>
              <a:t>Financial Highlights of 2021-22 </a:t>
            </a:r>
          </a:p>
          <a:p>
            <a:pPr marL="342900" indent="-342900">
              <a:buFont typeface="Arial" panose="020B0604020202020204" pitchFamily="34" charset="0"/>
              <a:buAutoNum type="arabicPeriod"/>
            </a:pPr>
            <a:r>
              <a:rPr lang="en-US" sz="2600" dirty="0">
                <a:solidFill>
                  <a:schemeClr val="accent3">
                    <a:lumMod val="75000"/>
                  </a:schemeClr>
                </a:solidFill>
              </a:rPr>
              <a:t>Financial Highlights of Three Months ended September 31, 2022.</a:t>
            </a:r>
          </a:p>
          <a:p>
            <a:pPr marL="342900" indent="-342900">
              <a:buFont typeface="Arial" panose="020B0604020202020204" pitchFamily="34" charset="0"/>
              <a:buAutoNum type="arabicPeriod"/>
            </a:pPr>
            <a:r>
              <a:rPr lang="en-US" sz="2600" dirty="0">
                <a:solidFill>
                  <a:schemeClr val="accent3">
                    <a:lumMod val="75000"/>
                  </a:schemeClr>
                </a:solidFill>
              </a:rPr>
              <a:t>Key Challenges</a:t>
            </a:r>
          </a:p>
          <a:p>
            <a:pPr marL="342900" indent="-342900">
              <a:buAutoNum type="arabicPeriod"/>
            </a:pPr>
            <a:r>
              <a:rPr lang="en-US" sz="2600" dirty="0">
                <a:solidFill>
                  <a:schemeClr val="accent3">
                    <a:lumMod val="75000"/>
                  </a:schemeClr>
                </a:solidFill>
              </a:rPr>
              <a:t>Q &amp; A Session</a:t>
            </a:r>
          </a:p>
          <a:p>
            <a:endParaRPr lang="en-US" dirty="0">
              <a:solidFill>
                <a:schemeClr val="accent3">
                  <a:lumMod val="75000"/>
                </a:schemeClr>
              </a:solidFill>
            </a:endParaRPr>
          </a:p>
        </p:txBody>
      </p:sp>
      <p:pic>
        <p:nvPicPr>
          <p:cNvPr id="4" name="Picture 3">
            <a:extLst>
              <a:ext uri="{FF2B5EF4-FFF2-40B4-BE49-F238E27FC236}">
                <a16:creationId xmlns:a16="http://schemas.microsoft.com/office/drawing/2014/main" id="{BED9AE67-815C-47C7-A7A0-37C87B7224F6}"/>
              </a:ext>
              <a:ext uri="{C183D7F6-B498-43B3-948B-1728B52AA6E4}">
                <adec:decorative xmlns:adec="http://schemas.microsoft.com/office/drawing/2017/decorative" val="1"/>
              </a:ext>
            </a:extLst>
          </p:cNvPr>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54" t="246" r="-1132" b="-514"/>
          <a:stretch/>
        </p:blipFill>
        <p:spPr>
          <a:xfrm>
            <a:off x="9721374" y="33590"/>
            <a:ext cx="2266016" cy="1275384"/>
          </a:xfrm>
          <a:prstGeom prst="rect">
            <a:avLst/>
          </a:prstGeom>
          <a:ln>
            <a:solidFill>
              <a:schemeClr val="tx2">
                <a:lumMod val="50000"/>
              </a:schemeClr>
            </a:solidFill>
          </a:ln>
        </p:spPr>
      </p:pic>
    </p:spTree>
    <p:extLst>
      <p:ext uri="{BB962C8B-B14F-4D97-AF65-F5344CB8AC3E}">
        <p14:creationId xmlns:p14="http://schemas.microsoft.com/office/powerpoint/2010/main" val="20907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19650"/>
            <a:ext cx="12180118" cy="5504760"/>
          </a:xfrm>
        </p:spPr>
        <p:txBody>
          <a:bodyPr numCol="1">
            <a:normAutofit/>
          </a:bodyPr>
          <a:lstStyle/>
          <a:p>
            <a:pPr algn="just"/>
            <a:r>
              <a:rPr lang="en-US" sz="2000" dirty="0">
                <a:solidFill>
                  <a:schemeClr val="accent3">
                    <a:lumMod val="75000"/>
                  </a:schemeClr>
                </a:solidFill>
              </a:rPr>
              <a:t>Karam Ceramics Limited (the Company) was incorporated n Pakistan on April 8, 1979 as a public limited company under the repealed Companies Act, 1913 ( now Companies Act,2017) The shares of the Company are quoted on Pakistan Stock Exchange. The registered office of the Company is situated at present address “A-31, Sindhi Muslim Cooperative Housing Society, Karachi previous  address. BC-6, Block 5, </a:t>
            </a:r>
            <a:r>
              <a:rPr lang="en-US" sz="2000" dirty="0" err="1">
                <a:solidFill>
                  <a:schemeClr val="accent3">
                    <a:lumMod val="75000"/>
                  </a:schemeClr>
                </a:solidFill>
              </a:rPr>
              <a:t>Kehkashan</a:t>
            </a:r>
            <a:r>
              <a:rPr lang="en-US" sz="2000" dirty="0">
                <a:solidFill>
                  <a:schemeClr val="accent3">
                    <a:lumMod val="75000"/>
                  </a:schemeClr>
                </a:solidFill>
              </a:rPr>
              <a:t> , Clifton Karachi, Pakistan and manufacturing facilities of the Company are located at 295/311, </a:t>
            </a:r>
            <a:r>
              <a:rPr lang="en-US" sz="2000" dirty="0" err="1">
                <a:solidFill>
                  <a:schemeClr val="accent3">
                    <a:lumMod val="75000"/>
                  </a:schemeClr>
                </a:solidFill>
              </a:rPr>
              <a:t>Deh</a:t>
            </a:r>
            <a:r>
              <a:rPr lang="en-US" sz="2000" dirty="0">
                <a:solidFill>
                  <a:schemeClr val="accent3">
                    <a:lumMod val="75000"/>
                  </a:schemeClr>
                </a:solidFill>
              </a:rPr>
              <a:t> </a:t>
            </a:r>
            <a:r>
              <a:rPr lang="en-US" sz="2000" dirty="0" err="1">
                <a:solidFill>
                  <a:schemeClr val="accent3">
                    <a:lumMod val="75000"/>
                  </a:schemeClr>
                </a:solidFill>
              </a:rPr>
              <a:t>halkani</a:t>
            </a:r>
            <a:r>
              <a:rPr lang="en-US" sz="2000" dirty="0">
                <a:solidFill>
                  <a:schemeClr val="accent3">
                    <a:lumMod val="75000"/>
                  </a:schemeClr>
                </a:solidFill>
              </a:rPr>
              <a:t>, Hub Dam Road ,</a:t>
            </a:r>
            <a:r>
              <a:rPr lang="en-US" sz="2000" dirty="0" err="1">
                <a:solidFill>
                  <a:schemeClr val="accent3">
                    <a:lumMod val="75000"/>
                  </a:schemeClr>
                </a:solidFill>
              </a:rPr>
              <a:t>Manghopir</a:t>
            </a:r>
            <a:r>
              <a:rPr lang="en-US" sz="2000" dirty="0">
                <a:solidFill>
                  <a:schemeClr val="accent3">
                    <a:lumMod val="75000"/>
                  </a:schemeClr>
                </a:solidFill>
              </a:rPr>
              <a:t> , Karachi. The principal activity of the Company is manufacturing  and sale of tiles.</a:t>
            </a:r>
          </a:p>
          <a:p>
            <a:pPr algn="just"/>
            <a:r>
              <a:rPr lang="en-US" sz="2000" dirty="0">
                <a:solidFill>
                  <a:schemeClr val="accent3">
                    <a:lumMod val="75000"/>
                  </a:schemeClr>
                </a:solidFill>
              </a:rPr>
              <a:t>On November 12, 2021 intention for the acquisition of 95.6% shares of the company was made by Swat Ceramics (Private) Limited (SCPL) in accordance with Securities Act2015 and the Listed Companies (Substantial Acquisition of Voting Shares and Takeovers) Regulations,2017 However, the proposed acquisition was changed where by the proposed acquisition  was offered by sponsors of SCPL Company rater then the SCPL it self.</a:t>
            </a:r>
          </a:p>
          <a:p>
            <a:pPr algn="just"/>
            <a:r>
              <a:rPr lang="en-US" sz="2000" dirty="0">
                <a:solidFill>
                  <a:schemeClr val="accent3">
                    <a:lumMod val="75000"/>
                  </a:schemeClr>
                </a:solidFill>
              </a:rPr>
              <a:t>On March 04, 2022 the proposed acquirer  entered in to an share purchase  agreement with the sponsors  of the Company for the purchase of 10,613,259 shares which represents 72.95% of the total capital of the Company at a price of Rs 20per ordinary share. Further, a public announcement was made on May 13, 2022 for the purchase of additional 1,967,700 ordinary share which represents 13.52% of the total capital of the Company at a price of 62.77 per ordinary share, out of which 536,813 shares were obtained from minority share holders.</a:t>
            </a:r>
          </a:p>
          <a:p>
            <a:r>
              <a:rPr lang="en-US" sz="2000" dirty="0">
                <a:solidFill>
                  <a:schemeClr val="accent3">
                    <a:lumMod val="75000"/>
                  </a:schemeClr>
                </a:solidFill>
              </a:rPr>
              <a:t>The new  management has taken over on July  26,2022</a:t>
            </a:r>
          </a:p>
          <a:p>
            <a:r>
              <a:rPr lang="en-US" sz="2000" dirty="0">
                <a:solidFill>
                  <a:schemeClr val="accent3">
                    <a:lumMod val="75000"/>
                  </a:schemeClr>
                </a:solidFill>
              </a:rPr>
              <a:t>New Management has selected bard name ‘’NOVA”</a:t>
            </a:r>
          </a:p>
          <a:p>
            <a:endParaRPr lang="en-US" sz="2000" dirty="0">
              <a:solidFill>
                <a:schemeClr val="accent3">
                  <a:lumMod val="75000"/>
                </a:schemeClr>
              </a:solidFill>
            </a:endParaRPr>
          </a:p>
        </p:txBody>
      </p:sp>
      <p:sp>
        <p:nvSpPr>
          <p:cNvPr id="5" name="Content Placeholder 2"/>
          <p:cNvSpPr txBox="1">
            <a:spLocks/>
          </p:cNvSpPr>
          <p:nvPr/>
        </p:nvSpPr>
        <p:spPr>
          <a:xfrm>
            <a:off x="0" y="44265"/>
            <a:ext cx="7553738" cy="1275384"/>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7700" b="1" dirty="0">
                <a:solidFill>
                  <a:schemeClr val="bg1"/>
                </a:solidFill>
              </a:rPr>
              <a:t>About </a:t>
            </a:r>
            <a:r>
              <a:rPr lang="en-US" sz="7700" b="1" dirty="0" err="1">
                <a:solidFill>
                  <a:schemeClr val="bg1"/>
                </a:solidFill>
              </a:rPr>
              <a:t>Karam</a:t>
            </a:r>
            <a:endParaRPr lang="en-US" b="1" dirty="0">
              <a:solidFill>
                <a:schemeClr val="bg1"/>
              </a:solidFill>
            </a:endParaRPr>
          </a:p>
          <a:p>
            <a:endParaRPr lang="en-US" dirty="0"/>
          </a:p>
        </p:txBody>
      </p:sp>
      <p:pic>
        <p:nvPicPr>
          <p:cNvPr id="7" name="Picture 6">
            <a:extLst>
              <a:ext uri="{FF2B5EF4-FFF2-40B4-BE49-F238E27FC236}">
                <a16:creationId xmlns:a16="http://schemas.microsoft.com/office/drawing/2014/main" id="{8DB95B2B-E302-4BBF-9CC6-6D3285D66BF0}"/>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308974"/>
            <a:ext cx="12192000" cy="5515436"/>
          </a:xfrm>
        </p:spPr>
        <p:txBody>
          <a:bodyPr>
            <a:normAutofit fontScale="25000" lnSpcReduction="20000"/>
          </a:bodyPr>
          <a:lstStyle/>
          <a:p>
            <a:pPr marL="0" marR="0" algn="just">
              <a:lnSpc>
                <a:spcPct val="107000"/>
              </a:lnSpc>
              <a:spcBef>
                <a:spcPts val="0"/>
              </a:spcBef>
              <a:spcAft>
                <a:spcPts val="800"/>
              </a:spcAft>
            </a:pP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8000" b="1"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We are committed to provide the Best Quality products to our customers.</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8000" b="1" dirty="0">
                <a:effectLst/>
                <a:latin typeface="Calibri" panose="020F0502020204030204" pitchFamily="34" charset="0"/>
                <a:ea typeface="Calibri" panose="020F0502020204030204" pitchFamily="34" charset="0"/>
                <a:cs typeface="Times New Roman" panose="02020603050405020304" pitchFamily="18" charset="0"/>
              </a:rPr>
              <a:t>Company introduced NOVA DRY BOND a thin set of motor for the industrial of Tiles.</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32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800"/>
              </a:spcAft>
              <a:buNone/>
            </a:pPr>
            <a:r>
              <a:rPr lang="en-US" sz="8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Research &amp; development is the backbone of NOVA. </a:t>
            </a:r>
          </a:p>
          <a:p>
            <a:pPr marL="0" marR="0" indent="0" algn="just">
              <a:lnSpc>
                <a:spcPct val="107000"/>
              </a:lnSpc>
              <a:spcBef>
                <a:spcPts val="0"/>
              </a:spcBef>
              <a:spcAft>
                <a:spcPts val="800"/>
              </a:spcAft>
              <a:buNone/>
            </a:pPr>
            <a:r>
              <a:rPr lang="en-US" sz="8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NOVA understands today's fast moving, high-tech world and are dedicated to provide consistent high quality standards to customers. Our employees stay committed to produce and maintain our best quality tiles right from the design conception stage to the production stage.</a:t>
            </a: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sz="8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We are a Public Limited Company listed on Pakistan Stock Exchange.</a:t>
            </a:r>
          </a:p>
          <a:p>
            <a:pPr marL="0" indent="0" algn="just">
              <a:lnSpc>
                <a:spcPct val="107000"/>
              </a:lnSpc>
              <a:spcBef>
                <a:spcPts val="0"/>
              </a:spcBef>
              <a:spcAft>
                <a:spcPts val="800"/>
              </a:spcAft>
              <a:buNone/>
            </a:pPr>
            <a:r>
              <a:rPr lang="en-US" sz="8000" dirty="0">
                <a:effectLst/>
                <a:latin typeface="Calibri" panose="020F0502020204030204" pitchFamily="34" charset="0"/>
                <a:ea typeface="Calibri" panose="020F0502020204030204" pitchFamily="34" charset="0"/>
                <a:cs typeface="Times New Roman" panose="02020603050405020304" pitchFamily="18" charset="0"/>
              </a:rPr>
              <a:t>Karam Ceramics Limited with brand name NOVA is equipped with the latest state of art technology and Machinery to Manufacture Tiles.</a:t>
            </a:r>
          </a:p>
          <a:p>
            <a:pPr marL="0" marR="0" algn="just">
              <a:lnSpc>
                <a:spcPct val="107000"/>
              </a:lnSpc>
              <a:spcBef>
                <a:spcPts val="0"/>
              </a:spcBef>
              <a:spcAft>
                <a:spcPts val="800"/>
              </a:spcAft>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96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5000" dirty="0">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t</a:t>
            </a:r>
          </a:p>
          <a:p>
            <a:pPr marL="0" marR="0" algn="just">
              <a:lnSpc>
                <a:spcPct val="107000"/>
              </a:lnSpc>
              <a:spcBef>
                <a:spcPts val="0"/>
              </a:spcBef>
              <a:spcAft>
                <a:spcPts val="800"/>
              </a:spcAft>
            </a:pPr>
            <a:endParaRPr lang="en-US" sz="2800" dirty="0">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49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6" name="Rectangle 5"/>
          <p:cNvSpPr/>
          <p:nvPr/>
        </p:nvSpPr>
        <p:spPr>
          <a:xfrm>
            <a:off x="0" y="244325"/>
            <a:ext cx="8010938" cy="830997"/>
          </a:xfrm>
          <a:prstGeom prst="rect">
            <a:avLst/>
          </a:prstGeom>
        </p:spPr>
        <p:txBody>
          <a:bodyPr wrap="square">
            <a:spAutoFit/>
          </a:bodyPr>
          <a:lstStyle/>
          <a:p>
            <a:r>
              <a:rPr lang="en-US" sz="4800" b="1" dirty="0">
                <a:solidFill>
                  <a:schemeClr val="bg1"/>
                </a:solidFill>
              </a:rPr>
              <a:t>Why </a:t>
            </a:r>
            <a:r>
              <a:rPr lang="en-US" sz="4800" b="1" dirty="0" err="1">
                <a:solidFill>
                  <a:schemeClr val="bg1"/>
                </a:solidFill>
              </a:rPr>
              <a:t>Karam</a:t>
            </a:r>
            <a:r>
              <a:rPr lang="en-US" sz="4800" b="1" dirty="0">
                <a:solidFill>
                  <a:schemeClr val="bg1"/>
                </a:solidFill>
              </a:rPr>
              <a:t> Ceramics Ltd?</a:t>
            </a:r>
            <a:endParaRPr lang="en-US" sz="6000" b="1" dirty="0">
              <a:solidFill>
                <a:schemeClr val="bg1"/>
              </a:solidFill>
            </a:endParaRPr>
          </a:p>
        </p:txBody>
      </p:sp>
      <p:pic>
        <p:nvPicPr>
          <p:cNvPr id="7" name="Picture 6">
            <a:extLst>
              <a:ext uri="{FF2B5EF4-FFF2-40B4-BE49-F238E27FC236}">
                <a16:creationId xmlns:a16="http://schemas.microsoft.com/office/drawing/2014/main" id="{7C449D33-F875-42AD-B14B-96052153CBDE}"/>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pic>
        <p:nvPicPr>
          <p:cNvPr id="8" name="Picture 12" descr="dry bond 1">
            <a:extLst>
              <a:ext uri="{FF2B5EF4-FFF2-40B4-BE49-F238E27FC236}">
                <a16:creationId xmlns:a16="http://schemas.microsoft.com/office/drawing/2014/main" id="{0EC2583E-8001-4A29-A458-D42C6AF28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34" y="2316443"/>
            <a:ext cx="2714115" cy="1930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3" descr="bond 2">
            <a:extLst>
              <a:ext uri="{FF2B5EF4-FFF2-40B4-BE49-F238E27FC236}">
                <a16:creationId xmlns:a16="http://schemas.microsoft.com/office/drawing/2014/main" id="{B6879C3A-2684-450F-9168-799C6663F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377" y="2326740"/>
            <a:ext cx="2637708" cy="1877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bond 3">
            <a:extLst>
              <a:ext uri="{FF2B5EF4-FFF2-40B4-BE49-F238E27FC236}">
                <a16:creationId xmlns:a16="http://schemas.microsoft.com/office/drawing/2014/main" id="{52AC51A8-8CF2-436F-B597-E9B2C1256A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151" y="2316444"/>
            <a:ext cx="1888943" cy="1930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4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308974"/>
            <a:ext cx="12192000" cy="8950903"/>
          </a:xfrm>
        </p:spPr>
        <p:txBody>
          <a:bodyPr>
            <a:normAutofit/>
          </a:bodyPr>
          <a:lstStyle/>
          <a:p>
            <a:pPr marL="0" marR="0" algn="just">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A total Range of 12 Number of design set were launched (3 Tiles per set (a) Light Color (b) Dark Color (c) Motive was one set</a:t>
            </a:r>
          </a:p>
          <a:p>
            <a:pPr marL="0" marR="0" algn="just">
              <a:lnSpc>
                <a:spcPct val="107000"/>
              </a:lnSpc>
              <a:spcBef>
                <a:spcPts val="0"/>
              </a:spcBef>
              <a:spcAft>
                <a:spcPts val="800"/>
              </a:spcAft>
            </a:pP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6" name="Rectangle 5"/>
          <p:cNvSpPr/>
          <p:nvPr/>
        </p:nvSpPr>
        <p:spPr>
          <a:xfrm>
            <a:off x="0" y="244325"/>
            <a:ext cx="8010938" cy="830997"/>
          </a:xfrm>
          <a:prstGeom prst="rect">
            <a:avLst/>
          </a:prstGeom>
        </p:spPr>
        <p:txBody>
          <a:bodyPr wrap="square">
            <a:spAutoFit/>
          </a:bodyPr>
          <a:lstStyle/>
          <a:p>
            <a:r>
              <a:rPr lang="en-US" sz="4800" b="1" dirty="0">
                <a:solidFill>
                  <a:schemeClr val="bg1"/>
                </a:solidFill>
              </a:rPr>
              <a:t>Why </a:t>
            </a:r>
            <a:r>
              <a:rPr lang="en-US" sz="4800" b="1" dirty="0" err="1">
                <a:solidFill>
                  <a:schemeClr val="bg1"/>
                </a:solidFill>
              </a:rPr>
              <a:t>Karam</a:t>
            </a:r>
            <a:r>
              <a:rPr lang="en-US" sz="4800" b="1" dirty="0">
                <a:solidFill>
                  <a:schemeClr val="bg1"/>
                </a:solidFill>
              </a:rPr>
              <a:t> Ceramics Ltd?</a:t>
            </a:r>
            <a:endParaRPr lang="en-US" sz="6000" b="1" dirty="0">
              <a:solidFill>
                <a:schemeClr val="bg1"/>
              </a:solidFill>
            </a:endParaRPr>
          </a:p>
        </p:txBody>
      </p:sp>
      <p:pic>
        <p:nvPicPr>
          <p:cNvPr id="7" name="Picture 6">
            <a:extLst>
              <a:ext uri="{FF2B5EF4-FFF2-40B4-BE49-F238E27FC236}">
                <a16:creationId xmlns:a16="http://schemas.microsoft.com/office/drawing/2014/main" id="{7C449D33-F875-42AD-B14B-96052153CBDE}"/>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pic>
        <p:nvPicPr>
          <p:cNvPr id="11" name="Picture 8" descr="002">
            <a:extLst>
              <a:ext uri="{FF2B5EF4-FFF2-40B4-BE49-F238E27FC236}">
                <a16:creationId xmlns:a16="http://schemas.microsoft.com/office/drawing/2014/main" id="{0D3AD822-B1A6-4ADB-A61F-6C2750602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41" y="3030436"/>
            <a:ext cx="2043826" cy="306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003">
            <a:extLst>
              <a:ext uri="{FF2B5EF4-FFF2-40B4-BE49-F238E27FC236}">
                <a16:creationId xmlns:a16="http://schemas.microsoft.com/office/drawing/2014/main" id="{5CC7F6DE-74E8-4387-8DBC-4585E5AAB283}"/>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9844" y="3037815"/>
            <a:ext cx="2043826" cy="306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004">
            <a:extLst>
              <a:ext uri="{FF2B5EF4-FFF2-40B4-BE49-F238E27FC236}">
                <a16:creationId xmlns:a16="http://schemas.microsoft.com/office/drawing/2014/main" id="{EC083AA0-27DD-4710-A2B5-B2E52EA9F83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0717" y="3030436"/>
            <a:ext cx="1999566" cy="306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005">
            <a:extLst>
              <a:ext uri="{FF2B5EF4-FFF2-40B4-BE49-F238E27FC236}">
                <a16:creationId xmlns:a16="http://schemas.microsoft.com/office/drawing/2014/main" id="{93F06916-4C0A-48FC-9E4A-99CFC60518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8258" y="3037815"/>
            <a:ext cx="2043825" cy="307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58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308974"/>
            <a:ext cx="12192000" cy="8950903"/>
          </a:xfrm>
        </p:spPr>
        <p:txBody>
          <a:bodyPr>
            <a:normAutofit/>
          </a:bodyPr>
          <a:lstStyle/>
          <a:p>
            <a:pPr marL="0" marR="0" algn="just">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6" name="Rectangle 5"/>
          <p:cNvSpPr/>
          <p:nvPr/>
        </p:nvSpPr>
        <p:spPr>
          <a:xfrm>
            <a:off x="0" y="244325"/>
            <a:ext cx="8010938" cy="830997"/>
          </a:xfrm>
          <a:prstGeom prst="rect">
            <a:avLst/>
          </a:prstGeom>
        </p:spPr>
        <p:txBody>
          <a:bodyPr wrap="square">
            <a:spAutoFit/>
          </a:bodyPr>
          <a:lstStyle/>
          <a:p>
            <a:r>
              <a:rPr lang="en-US" sz="4800" b="1" dirty="0">
                <a:solidFill>
                  <a:schemeClr val="bg1"/>
                </a:solidFill>
              </a:rPr>
              <a:t>Why </a:t>
            </a:r>
            <a:r>
              <a:rPr lang="en-US" sz="4800" b="1" dirty="0" err="1">
                <a:solidFill>
                  <a:schemeClr val="bg1"/>
                </a:solidFill>
              </a:rPr>
              <a:t>Karam</a:t>
            </a:r>
            <a:r>
              <a:rPr lang="en-US" sz="4800" b="1" dirty="0">
                <a:solidFill>
                  <a:schemeClr val="bg1"/>
                </a:solidFill>
              </a:rPr>
              <a:t> Ceramics Ltd?</a:t>
            </a:r>
            <a:endParaRPr lang="en-US" sz="6000" b="1" dirty="0">
              <a:solidFill>
                <a:schemeClr val="bg1"/>
              </a:solidFill>
            </a:endParaRPr>
          </a:p>
        </p:txBody>
      </p:sp>
      <p:pic>
        <p:nvPicPr>
          <p:cNvPr id="7" name="Picture 6">
            <a:extLst>
              <a:ext uri="{FF2B5EF4-FFF2-40B4-BE49-F238E27FC236}">
                <a16:creationId xmlns:a16="http://schemas.microsoft.com/office/drawing/2014/main" id="{7C449D33-F875-42AD-B14B-96052153CBDE}"/>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
        <p:nvSpPr>
          <p:cNvPr id="10" name="TextBox 9">
            <a:extLst>
              <a:ext uri="{FF2B5EF4-FFF2-40B4-BE49-F238E27FC236}">
                <a16:creationId xmlns:a16="http://schemas.microsoft.com/office/drawing/2014/main" id="{DCDE4BEB-960D-42AF-B1C2-B0400A2F84C8}"/>
              </a:ext>
            </a:extLst>
          </p:cNvPr>
          <p:cNvSpPr txBox="1"/>
          <p:nvPr/>
        </p:nvSpPr>
        <p:spPr>
          <a:xfrm>
            <a:off x="1087576" y="1783580"/>
            <a:ext cx="8733313" cy="584775"/>
          </a:xfrm>
          <a:prstGeom prst="rect">
            <a:avLst/>
          </a:prstGeom>
          <a:noFill/>
        </p:spPr>
        <p:txBody>
          <a:bodyPr wrap="square">
            <a:spAutoFit/>
          </a:bodyPr>
          <a:lstStyle/>
          <a:p>
            <a:pPr marL="609600" indent="-609600" eaLnBrk="1" hangingPunct="1">
              <a:buFont typeface="Wingdings" panose="05000000000000000000" pitchFamily="2" charset="2"/>
              <a:buChar char="v"/>
            </a:pPr>
            <a:r>
              <a:rPr lang="en-US" altLang="en-US" sz="3200" b="1" dirty="0">
                <a:latin typeface="Cambria" panose="02040503050406030204" pitchFamily="18" charset="0"/>
                <a:ea typeface="Cambria" panose="02040503050406030204" pitchFamily="18" charset="0"/>
              </a:rPr>
              <a:t>Design of new Boxes for Floor + Wall Tiles</a:t>
            </a:r>
          </a:p>
        </p:txBody>
      </p:sp>
      <p:pic>
        <p:nvPicPr>
          <p:cNvPr id="12" name="Picture 10" descr="WhatsApp Image 2022-10-25 at 8">
            <a:extLst>
              <a:ext uri="{FF2B5EF4-FFF2-40B4-BE49-F238E27FC236}">
                <a16:creationId xmlns:a16="http://schemas.microsoft.com/office/drawing/2014/main" id="{E9DB4472-0CF9-4639-8572-3E7B9307D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661" y="2653042"/>
            <a:ext cx="1842336" cy="17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WhatsApp Image 2022-10-25 at 8">
            <a:extLst>
              <a:ext uri="{FF2B5EF4-FFF2-40B4-BE49-F238E27FC236}">
                <a16:creationId xmlns:a16="http://schemas.microsoft.com/office/drawing/2014/main" id="{CC3B3D96-EED4-4C52-9CF1-2BB32DDE2F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561" y="2643822"/>
            <a:ext cx="1869878" cy="17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WhatsApp Image 2022-10-25 at 8">
            <a:extLst>
              <a:ext uri="{FF2B5EF4-FFF2-40B4-BE49-F238E27FC236}">
                <a16:creationId xmlns:a16="http://schemas.microsoft.com/office/drawing/2014/main" id="{2E57AE3C-CF73-46F8-92E2-64B9A0A65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786" y="2643822"/>
            <a:ext cx="1862138" cy="180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WhatsApp Image 2022-10-25 at 8">
            <a:extLst>
              <a:ext uri="{FF2B5EF4-FFF2-40B4-BE49-F238E27FC236}">
                <a16:creationId xmlns:a16="http://schemas.microsoft.com/office/drawing/2014/main" id="{9C159545-BEE3-40B4-8D62-1A02782637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2672" y="2641441"/>
            <a:ext cx="1845723" cy="17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WhatsApp Image 2022-10-25 at 8">
            <a:extLst>
              <a:ext uri="{FF2B5EF4-FFF2-40B4-BE49-F238E27FC236}">
                <a16:creationId xmlns:a16="http://schemas.microsoft.com/office/drawing/2014/main" id="{6A0E8A97-E9A6-4C2C-BFE1-E449E41E00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8536" y="4652327"/>
            <a:ext cx="3582988" cy="189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WhatsApp Image 2022-10-25 at 8">
            <a:extLst>
              <a:ext uri="{FF2B5EF4-FFF2-40B4-BE49-F238E27FC236}">
                <a16:creationId xmlns:a16="http://schemas.microsoft.com/office/drawing/2014/main" id="{302C6C90-3283-4775-BBC8-EC73DDBC8F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411" y="4607767"/>
            <a:ext cx="3767138" cy="19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94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63451"/>
            <a:ext cx="8010938" cy="1138773"/>
          </a:xfrm>
          <a:prstGeom prst="rect">
            <a:avLst/>
          </a:prstGeom>
        </p:spPr>
        <p:txBody>
          <a:bodyPr wrap="square">
            <a:spAutoFit/>
          </a:bodyPr>
          <a:lstStyle/>
          <a:p>
            <a:r>
              <a:rPr lang="en-US" sz="4400" b="1" dirty="0">
                <a:solidFill>
                  <a:schemeClr val="bg1"/>
                </a:solidFill>
              </a:rPr>
              <a:t>Category of Shareholders           </a:t>
            </a:r>
            <a:r>
              <a:rPr lang="en-US" sz="2400" b="1" dirty="0">
                <a:solidFill>
                  <a:schemeClr val="bg1"/>
                </a:solidFill>
              </a:rPr>
              <a:t>30 June 2022</a:t>
            </a:r>
            <a:endParaRPr lang="en-US" sz="4400" b="1" dirty="0">
              <a:solidFill>
                <a:schemeClr val="bg1"/>
              </a:solidFill>
            </a:endParaRPr>
          </a:p>
        </p:txBody>
      </p:sp>
      <p:pic>
        <p:nvPicPr>
          <p:cNvPr id="5" name="Picture 4">
            <a:extLst>
              <a:ext uri="{FF2B5EF4-FFF2-40B4-BE49-F238E27FC236}">
                <a16:creationId xmlns:a16="http://schemas.microsoft.com/office/drawing/2014/main" id="{B6A8922B-E09C-433F-8FA5-A1E35666D289}"/>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20359" y="33590"/>
            <a:ext cx="2266016" cy="1275384"/>
          </a:xfrm>
          <a:prstGeom prst="rect">
            <a:avLst/>
          </a:prstGeom>
          <a:ln>
            <a:solidFill>
              <a:schemeClr val="tx2">
                <a:lumMod val="50000"/>
              </a:schemeClr>
            </a:solidFill>
          </a:ln>
        </p:spPr>
      </p:pic>
      <p:pic>
        <p:nvPicPr>
          <p:cNvPr id="8" name="Picture 7" descr="CATEGORY 30 June 202222_001">
            <a:extLst>
              <a:ext uri="{FF2B5EF4-FFF2-40B4-BE49-F238E27FC236}">
                <a16:creationId xmlns:a16="http://schemas.microsoft.com/office/drawing/2014/main" id="{C3CD8AD0-6C8F-4F22-9140-2831D4719F0A}"/>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t="4078" r="19663" b="64737"/>
          <a:stretch/>
        </p:blipFill>
        <p:spPr>
          <a:xfrm>
            <a:off x="36095" y="1358852"/>
            <a:ext cx="12125559" cy="5102106"/>
          </a:xfrm>
          <a:prstGeom prst="rect">
            <a:avLst/>
          </a:prstGeom>
        </p:spPr>
      </p:pic>
      <p:grpSp>
        <p:nvGrpSpPr>
          <p:cNvPr id="9" name="Group 8">
            <a:extLst>
              <a:ext uri="{FF2B5EF4-FFF2-40B4-BE49-F238E27FC236}">
                <a16:creationId xmlns:a16="http://schemas.microsoft.com/office/drawing/2014/main" id="{EA1D6C0A-4098-47C7-B7B0-728E5F37EA8F}"/>
              </a:ext>
            </a:extLst>
          </p:cNvPr>
          <p:cNvGrpSpPr/>
          <p:nvPr/>
        </p:nvGrpSpPr>
        <p:grpSpPr>
          <a:xfrm>
            <a:off x="420101" y="1332208"/>
            <a:ext cx="1933920" cy="787320"/>
            <a:chOff x="420101" y="1332208"/>
            <a:chExt cx="1933920" cy="7873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575A93C-4FBA-4E12-8327-A34479CD67C2}"/>
                    </a:ext>
                  </a:extLst>
                </p14:cNvPr>
                <p14:cNvContentPartPr/>
                <p14:nvPr/>
              </p14:nvContentPartPr>
              <p14:xfrm>
                <a:off x="613061" y="1527328"/>
                <a:ext cx="360" cy="360"/>
              </p14:xfrm>
            </p:contentPart>
          </mc:Choice>
          <mc:Fallback xmlns="">
            <p:pic>
              <p:nvPicPr>
                <p:cNvPr id="2" name="Ink 1">
                  <a:extLst>
                    <a:ext uri="{FF2B5EF4-FFF2-40B4-BE49-F238E27FC236}">
                      <a16:creationId xmlns:a16="http://schemas.microsoft.com/office/drawing/2014/main" id="{2575A93C-4FBA-4E12-8327-A34479CD67C2}"/>
                    </a:ext>
                  </a:extLst>
                </p:cNvPr>
                <p:cNvPicPr/>
                <p:nvPr/>
              </p:nvPicPr>
              <p:blipFill>
                <a:blip r:embed="rId5"/>
                <a:stretch>
                  <a:fillRect/>
                </a:stretch>
              </p:blipFill>
              <p:spPr>
                <a:xfrm>
                  <a:off x="604421" y="1518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2C18E75-C205-455F-A77F-F7D453AF49A2}"/>
                    </a:ext>
                  </a:extLst>
                </p14:cNvPr>
                <p14:cNvContentPartPr/>
                <p14:nvPr/>
              </p14:nvContentPartPr>
              <p14:xfrm>
                <a:off x="613061" y="1611928"/>
                <a:ext cx="19800" cy="360"/>
              </p14:xfrm>
            </p:contentPart>
          </mc:Choice>
          <mc:Fallback xmlns="">
            <p:pic>
              <p:nvPicPr>
                <p:cNvPr id="3" name="Ink 2">
                  <a:extLst>
                    <a:ext uri="{FF2B5EF4-FFF2-40B4-BE49-F238E27FC236}">
                      <a16:creationId xmlns:a16="http://schemas.microsoft.com/office/drawing/2014/main" id="{62C18E75-C205-455F-A77F-F7D453AF49A2}"/>
                    </a:ext>
                  </a:extLst>
                </p:cNvPr>
                <p:cNvPicPr/>
                <p:nvPr/>
              </p:nvPicPr>
              <p:blipFill>
                <a:blip r:embed="rId7"/>
                <a:stretch>
                  <a:fillRect/>
                </a:stretch>
              </p:blipFill>
              <p:spPr>
                <a:xfrm>
                  <a:off x="604421" y="1603288"/>
                  <a:ext cx="37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5E58F77-330B-4C58-81DA-433CEC5596DB}"/>
                    </a:ext>
                  </a:extLst>
                </p14:cNvPr>
                <p14:cNvContentPartPr/>
                <p14:nvPr/>
              </p14:nvContentPartPr>
              <p14:xfrm>
                <a:off x="420101" y="1332208"/>
                <a:ext cx="1933920" cy="787320"/>
              </p14:xfrm>
            </p:contentPart>
          </mc:Choice>
          <mc:Fallback xmlns="">
            <p:pic>
              <p:nvPicPr>
                <p:cNvPr id="4" name="Ink 3">
                  <a:extLst>
                    <a:ext uri="{FF2B5EF4-FFF2-40B4-BE49-F238E27FC236}">
                      <a16:creationId xmlns:a16="http://schemas.microsoft.com/office/drawing/2014/main" id="{45E58F77-330B-4C58-81DA-433CEC5596DB}"/>
                    </a:ext>
                  </a:extLst>
                </p:cNvPr>
                <p:cNvPicPr/>
                <p:nvPr/>
              </p:nvPicPr>
              <p:blipFill>
                <a:blip r:embed="rId9"/>
                <a:stretch>
                  <a:fillRect/>
                </a:stretch>
              </p:blipFill>
              <p:spPr>
                <a:xfrm>
                  <a:off x="411461" y="1323208"/>
                  <a:ext cx="1951560" cy="804960"/>
                </a:xfrm>
                <a:prstGeom prst="rect">
                  <a:avLst/>
                </a:prstGeom>
              </p:spPr>
            </p:pic>
          </mc:Fallback>
        </mc:AlternateContent>
      </p:grpSp>
    </p:spTree>
    <p:extLst>
      <p:ext uri="{BB962C8B-B14F-4D97-AF65-F5344CB8AC3E}">
        <p14:creationId xmlns:p14="http://schemas.microsoft.com/office/powerpoint/2010/main" val="174882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48088" cy="1208868"/>
          </a:xfrm>
        </p:spPr>
        <p:txBody>
          <a:bodyPr/>
          <a:lstStyle/>
          <a:p>
            <a:r>
              <a:rPr lang="en-US" sz="6600" b="1" dirty="0"/>
              <a:t>Product Portfolio</a:t>
            </a:r>
            <a:endParaRPr lang="en-US" b="1" dirty="0"/>
          </a:p>
        </p:txBody>
      </p:sp>
      <p:sp>
        <p:nvSpPr>
          <p:cNvPr id="3" name="TextBox 2"/>
          <p:cNvSpPr txBox="1"/>
          <p:nvPr/>
        </p:nvSpPr>
        <p:spPr>
          <a:xfrm>
            <a:off x="1160585" y="2579077"/>
            <a:ext cx="3341077" cy="3970318"/>
          </a:xfrm>
          <a:prstGeom prst="rect">
            <a:avLst/>
          </a:prstGeom>
          <a:noFill/>
        </p:spPr>
        <p:txBody>
          <a:bodyPr wrap="square" rtlCol="0">
            <a:spAutoFit/>
          </a:bodyPr>
          <a:lstStyle/>
          <a:p>
            <a:pPr marL="285750" indent="-285750">
              <a:lnSpc>
                <a:spcPct val="3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 X 20</a:t>
            </a:r>
          </a:p>
          <a:p>
            <a:pPr marL="285750" indent="-285750">
              <a:lnSpc>
                <a:spcPct val="3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 X 12</a:t>
            </a:r>
          </a:p>
          <a:p>
            <a:pPr marL="285750" indent="-285750">
              <a:lnSpc>
                <a:spcPct val="30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6" name="TextBox 5"/>
          <p:cNvSpPr txBox="1"/>
          <p:nvPr/>
        </p:nvSpPr>
        <p:spPr>
          <a:xfrm>
            <a:off x="1160585" y="2074985"/>
            <a:ext cx="961292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COLOURED &amp; DECORATIVE / EFFECT GLAZE WALL TILES</a:t>
            </a:r>
            <a:endParaRPr lang="en-US" sz="2400" dirty="0"/>
          </a:p>
        </p:txBody>
      </p:sp>
      <p:pic>
        <p:nvPicPr>
          <p:cNvPr id="7" name="Picture 6">
            <a:extLst>
              <a:ext uri="{FF2B5EF4-FFF2-40B4-BE49-F238E27FC236}">
                <a16:creationId xmlns:a16="http://schemas.microsoft.com/office/drawing/2014/main" id="{09142954-6828-4F9B-A881-50DF4A57ADB9}"/>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
        <p:nvSpPr>
          <p:cNvPr id="9" name="TextBox 8">
            <a:extLst>
              <a:ext uri="{FF2B5EF4-FFF2-40B4-BE49-F238E27FC236}">
                <a16:creationId xmlns:a16="http://schemas.microsoft.com/office/drawing/2014/main" id="{C5CEF2CF-5A12-4B6B-B90A-7A6118A6A65E}"/>
              </a:ext>
            </a:extLst>
          </p:cNvPr>
          <p:cNvSpPr txBox="1"/>
          <p:nvPr/>
        </p:nvSpPr>
        <p:spPr>
          <a:xfrm>
            <a:off x="5477549" y="2557390"/>
            <a:ext cx="3341077" cy="3970318"/>
          </a:xfrm>
          <a:prstGeom prst="rect">
            <a:avLst/>
          </a:prstGeom>
          <a:noFill/>
        </p:spPr>
        <p:txBody>
          <a:bodyPr wrap="square" rtlCol="0">
            <a:spAutoFit/>
          </a:bodyPr>
          <a:lstStyle/>
          <a:p>
            <a:pPr marL="285750" indent="-285750">
              <a:lnSpc>
                <a:spcPct val="3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 X 10</a:t>
            </a:r>
          </a:p>
          <a:p>
            <a:pPr marL="285750" indent="-285750">
              <a:lnSpc>
                <a:spcPct val="3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16 X 16</a:t>
            </a:r>
          </a:p>
          <a:p>
            <a:pPr marL="285750" indent="-285750">
              <a:lnSpc>
                <a:spcPct val="30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73414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196" y="1548986"/>
            <a:ext cx="10949608" cy="1474166"/>
          </a:xfrm>
        </p:spPr>
        <p:txBody>
          <a:bodyPr>
            <a:normAutofit/>
          </a:bodyPr>
          <a:lstStyle/>
          <a:p>
            <a:pPr algn="ctr"/>
            <a:r>
              <a:rPr lang="en-US" sz="5400" dirty="0"/>
              <a:t>KEY FINANCIALS HIGHLIGHTS</a:t>
            </a:r>
            <a:endParaRPr lang="en-US" dirty="0"/>
          </a:p>
        </p:txBody>
      </p:sp>
      <p:pic>
        <p:nvPicPr>
          <p:cNvPr id="5" name="Picture 4">
            <a:extLst>
              <a:ext uri="{FF2B5EF4-FFF2-40B4-BE49-F238E27FC236}">
                <a16:creationId xmlns:a16="http://schemas.microsoft.com/office/drawing/2014/main" id="{B7E5542B-E9D4-42C5-A131-7091C2673179}"/>
              </a:ext>
              <a:ext uri="{C183D7F6-B498-43B3-948B-1728B52AA6E4}">
                <adec:decorative xmlns:adec="http://schemas.microsoft.com/office/drawing/2017/decorative" val="1"/>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54" t="246" r="-1132" b="-514"/>
          <a:stretch/>
        </p:blipFill>
        <p:spPr>
          <a:xfrm>
            <a:off x="9732391" y="33590"/>
            <a:ext cx="2266016" cy="1275384"/>
          </a:xfrm>
          <a:prstGeom prst="rect">
            <a:avLst/>
          </a:prstGeom>
          <a:ln>
            <a:solidFill>
              <a:schemeClr val="tx2">
                <a:lumMod val="50000"/>
              </a:schemeClr>
            </a:solidFill>
          </a:ln>
        </p:spPr>
      </p:pic>
    </p:spTree>
    <p:extLst>
      <p:ext uri="{BB962C8B-B14F-4D97-AF65-F5344CB8AC3E}">
        <p14:creationId xmlns:p14="http://schemas.microsoft.com/office/powerpoint/2010/main" val="1904767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970C04F-E7AC-41AB-9C6D-1B1BB88BFF7F}">
  <ds:schemaRefs>
    <ds:schemaRef ds:uri="http://www.w3.org/XML/1998/namespace"/>
    <ds:schemaRef ds:uri="4873beb7-5857-4685-be1f-d57550cc96cc"/>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1133</TotalTime>
  <Words>605</Words>
  <Application>Microsoft Office PowerPoint</Application>
  <PresentationFormat>Widescreen</PresentationFormat>
  <Paragraphs>69</Paragraphs>
  <Slides>14</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Cambria</vt:lpstr>
      <vt:lpstr>Courier New</vt:lpstr>
      <vt:lpstr>Times New Roman</vt:lpstr>
      <vt:lpstr>Tw Cen MT</vt:lpstr>
      <vt:lpstr>Tw Cen MT Condensed</vt:lpstr>
      <vt:lpstr>Wingdings</vt:lpstr>
      <vt:lpstr>Wingdings 3</vt:lpstr>
      <vt:lpstr>Integral</vt:lpstr>
      <vt:lpstr> Scheduled on:09/01/2023 At 11:00 A.M.</vt:lpstr>
      <vt:lpstr>PowerPoint Presentation</vt:lpstr>
      <vt:lpstr>PowerPoint Presentation</vt:lpstr>
      <vt:lpstr>PowerPoint Presentation</vt:lpstr>
      <vt:lpstr>PowerPoint Presentation</vt:lpstr>
      <vt:lpstr>PowerPoint Presentation</vt:lpstr>
      <vt:lpstr>PowerPoint Presentation</vt:lpstr>
      <vt:lpstr>Product Portfolio</vt:lpstr>
      <vt:lpstr>PowerPoint Presentation</vt:lpstr>
      <vt:lpstr>PowerPoint Presentation</vt:lpstr>
      <vt:lpstr>PERFORMANCE – QTR WISE</vt:lpstr>
      <vt:lpstr>PowerPoint Presentation</vt:lpstr>
      <vt:lpstr>KEY CHALLENGES – 2021-22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Karam Ceramics Limited Scheduled on:     At    A.M.</dc:title>
  <dc:creator>Hp</dc:creator>
  <cp:lastModifiedBy>Administrator@karamc1.lan</cp:lastModifiedBy>
  <cp:revision>132</cp:revision>
  <cp:lastPrinted>2021-07-07T10:12:34Z</cp:lastPrinted>
  <dcterms:created xsi:type="dcterms:W3CDTF">2020-01-16T08:11:31Z</dcterms:created>
  <dcterms:modified xsi:type="dcterms:W3CDTF">2023-01-02T09:46:01Z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